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8F16D-4571-4BCD-B1E6-93B9BB14746F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A264D-3B23-4DEB-91C6-C65B78AF2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4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A264D-3B23-4DEB-91C6-C65B78AF2F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0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A264D-3B23-4DEB-91C6-C65B78AF2F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F793-6A50-41DC-954B-4CC4CB61DCE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5195-29B1-4325-B62A-2837E4350C36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F793-6A50-41DC-954B-4CC4CB61DCE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5195-29B1-4325-B62A-2837E4350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F793-6A50-41DC-954B-4CC4CB61DCE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5195-29B1-4325-B62A-2837E4350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F793-6A50-41DC-954B-4CC4CB61DCE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5195-29B1-4325-B62A-2837E4350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F793-6A50-41DC-954B-4CC4CB61DCE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5195-29B1-4325-B62A-2837E4350C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F793-6A50-41DC-954B-4CC4CB61DCE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5195-29B1-4325-B62A-2837E4350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F793-6A50-41DC-954B-4CC4CB61DCE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5195-29B1-4325-B62A-2837E4350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F793-6A50-41DC-954B-4CC4CB61DCE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5195-29B1-4325-B62A-2837E4350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F793-6A50-41DC-954B-4CC4CB61DCE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5195-29B1-4325-B62A-2837E4350C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F793-6A50-41DC-954B-4CC4CB61DCE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5195-29B1-4325-B62A-2837E4350C36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1F793-6A50-41DC-954B-4CC4CB61DCE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5195-29B1-4325-B62A-2837E4350C36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9B1F793-6A50-41DC-954B-4CC4CB61DCE0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8755195-29B1-4325-B62A-2837E4350C3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4419600" cy="16003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Mt3: The </a:t>
            </a:r>
            <a:r>
              <a:rPr lang="en-US" dirty="0"/>
              <a:t>Causes and Effects of the First World War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352800"/>
            <a:ext cx="4572000" cy="16764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LT4</a:t>
            </a:r>
          </a:p>
          <a:p>
            <a:r>
              <a:rPr lang="en-US" b="1" u="sng" dirty="0"/>
              <a:t>Guiding Question</a:t>
            </a:r>
            <a:r>
              <a:rPr lang="en-US" dirty="0"/>
              <a:t>: </a:t>
            </a:r>
            <a:r>
              <a:rPr lang="en-US" dirty="0" smtClean="0"/>
              <a:t>What were </a:t>
            </a:r>
            <a:r>
              <a:rPr lang="en-US" dirty="0"/>
              <a:t>the </a:t>
            </a:r>
            <a:r>
              <a:rPr lang="en-US" dirty="0" smtClean="0"/>
              <a:t>effects of WW1? </a:t>
            </a:r>
          </a:p>
          <a:p>
            <a:r>
              <a:rPr lang="en-US" dirty="0" smtClean="0"/>
              <a:t>How did WW1 effect nation’s </a:t>
            </a:r>
            <a:r>
              <a:rPr lang="en-US" dirty="0"/>
              <a:t>borders, </a:t>
            </a:r>
            <a:r>
              <a:rPr lang="en-US" dirty="0" smtClean="0"/>
              <a:t>people</a:t>
            </a:r>
            <a:r>
              <a:rPr lang="en-US" dirty="0"/>
              <a:t>,  and </a:t>
            </a:r>
            <a:r>
              <a:rPr lang="en-US" dirty="0" smtClean="0"/>
              <a:t> nation’s economy?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6066"/>
            <a:ext cx="4032250" cy="370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How did WW1 effect the whole world?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Entire generations of men are gone</a:t>
            </a:r>
          </a:p>
          <a:p>
            <a:pPr lvl="1"/>
            <a:r>
              <a:rPr lang="en-US" dirty="0"/>
              <a:t>So many </a:t>
            </a:r>
            <a:r>
              <a:rPr lang="en-US" dirty="0" smtClean="0"/>
              <a:t>died. </a:t>
            </a:r>
            <a:r>
              <a:rPr lang="en-US" dirty="0"/>
              <a:t>young men between </a:t>
            </a:r>
            <a:r>
              <a:rPr lang="en-US" dirty="0" smtClean="0"/>
              <a:t>17-35</a:t>
            </a:r>
          </a:p>
          <a:p>
            <a:pPr lvl="2"/>
            <a:r>
              <a:rPr lang="en-US" dirty="0" smtClean="0"/>
              <a:t>Some villages/towns lost all their men</a:t>
            </a:r>
            <a:endParaRPr lang="en-US" dirty="0"/>
          </a:p>
          <a:p>
            <a:r>
              <a:rPr lang="en-US" dirty="0" smtClean="0"/>
              <a:t>Every nation was financially effected</a:t>
            </a:r>
          </a:p>
          <a:p>
            <a:pPr lvl="1"/>
            <a:r>
              <a:rPr lang="en-US" dirty="0" smtClean="0"/>
              <a:t>Almost all nations were broke, having money issues 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 Great Depression hit the world 10 years after WW1 – </a:t>
            </a:r>
            <a:r>
              <a:rPr lang="en-US" b="1" dirty="0" smtClean="0">
                <a:solidFill>
                  <a:srgbClr val="FFFF00"/>
                </a:solidFill>
              </a:rPr>
              <a:t>no one </a:t>
            </a:r>
            <a:r>
              <a:rPr lang="en-US" dirty="0" smtClean="0"/>
              <a:t>has money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01318"/>
            <a:ext cx="1970253" cy="222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01318"/>
            <a:ext cx="2753384" cy="242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94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Effect on People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Poor- Their governments had no money, they no money,</a:t>
            </a:r>
          </a:p>
          <a:p>
            <a:r>
              <a:rPr lang="en-US" dirty="0" smtClean="0"/>
              <a:t>No jobs-Many businesses/factories had been destroyed during the war</a:t>
            </a:r>
          </a:p>
          <a:p>
            <a:r>
              <a:rPr lang="en-US" dirty="0" smtClean="0"/>
              <a:t>No food-Farm land had been destroyed during the war</a:t>
            </a:r>
          </a:p>
          <a:p>
            <a:r>
              <a:rPr lang="en-US" dirty="0" smtClean="0"/>
              <a:t>Homeless- Many, many homes had been destroyed</a:t>
            </a:r>
          </a:p>
          <a:p>
            <a:r>
              <a:rPr lang="en-US" dirty="0" smtClean="0"/>
              <a:t>New kind of health issues</a:t>
            </a:r>
          </a:p>
          <a:p>
            <a:pPr lvl="1"/>
            <a:r>
              <a:rPr lang="en-US" dirty="0" smtClean="0"/>
              <a:t>Poison gas issues</a:t>
            </a:r>
          </a:p>
          <a:p>
            <a:pPr lvl="1"/>
            <a:r>
              <a:rPr lang="en-US" dirty="0" smtClean="0"/>
              <a:t>War flashbacks- mental illness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33800"/>
            <a:ext cx="2597150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3988"/>
            <a:ext cx="17430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11393"/>
            <a:ext cx="2781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changes after WW1 and Treaty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New Nations created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2098675"/>
            <a:ext cx="4114800" cy="4759325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Some nations gained land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France, Italy, Greece, Poland, Romania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Other nations lost land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Russia, Germany, Austria-Hungary, Romania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Some nations/empires disappear</a:t>
            </a:r>
          </a:p>
          <a:p>
            <a:pPr lvl="1"/>
            <a:r>
              <a:rPr lang="en-US" sz="3200" b="1" dirty="0" smtClean="0">
                <a:solidFill>
                  <a:srgbClr val="FFFF00"/>
                </a:solidFill>
              </a:rPr>
              <a:t>Ottoman empire, Serbia, Montenegro</a:t>
            </a:r>
          </a:p>
          <a:p>
            <a:r>
              <a:rPr lang="en-US" sz="3600" dirty="0" smtClean="0"/>
              <a:t>Austria-Hungary is divided up creating</a:t>
            </a:r>
          </a:p>
          <a:p>
            <a:pPr lvl="1"/>
            <a:r>
              <a:rPr lang="en-US" sz="3200" dirty="0" smtClean="0"/>
              <a:t>Austria</a:t>
            </a:r>
          </a:p>
          <a:p>
            <a:pPr lvl="1"/>
            <a:r>
              <a:rPr lang="en-US" sz="3200" dirty="0" smtClean="0"/>
              <a:t>Hungary</a:t>
            </a:r>
          </a:p>
          <a:p>
            <a:pPr lvl="1"/>
            <a:r>
              <a:rPr lang="en-US" sz="3200" dirty="0" smtClean="0"/>
              <a:t>Czechoslovakia </a:t>
            </a:r>
            <a:endParaRPr lang="en-US" sz="3200" dirty="0"/>
          </a:p>
          <a:p>
            <a:pPr lvl="1"/>
            <a:r>
              <a:rPr lang="en-US" sz="3200" dirty="0"/>
              <a:t>Yugoslavia 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34" y="1512598"/>
            <a:ext cx="2469101" cy="243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80506"/>
            <a:ext cx="2667000" cy="262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19600" y="4163040"/>
            <a:ext cx="2209800" cy="243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AD0101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en-US" dirty="0">
                <a:solidFill>
                  <a:srgbClr val="DEDEE0"/>
                </a:solidFill>
              </a:rPr>
              <a:t>New nations </a:t>
            </a:r>
          </a:p>
          <a:p>
            <a:pPr marL="548640" lvl="1" indent="-182880">
              <a:spcBef>
                <a:spcPct val="20000"/>
              </a:spcBef>
              <a:buClr>
                <a:srgbClr val="AD0101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Latvia</a:t>
            </a:r>
          </a:p>
          <a:p>
            <a:pPr marL="548640" lvl="1" indent="-182880">
              <a:spcBef>
                <a:spcPct val="20000"/>
              </a:spcBef>
              <a:buClr>
                <a:srgbClr val="AD0101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Estonia</a:t>
            </a:r>
          </a:p>
          <a:p>
            <a:pPr marL="548640" lvl="1" indent="-182880">
              <a:spcBef>
                <a:spcPct val="20000"/>
              </a:spcBef>
              <a:buClr>
                <a:srgbClr val="AD0101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Finland</a:t>
            </a:r>
          </a:p>
          <a:p>
            <a:pPr marL="548640" lvl="1" indent="-182880">
              <a:spcBef>
                <a:spcPct val="20000"/>
              </a:spcBef>
              <a:buClr>
                <a:srgbClr val="AD0101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Turkey</a:t>
            </a:r>
          </a:p>
          <a:p>
            <a:pPr marL="548640" lvl="1" indent="-182880">
              <a:spcBef>
                <a:spcPct val="20000"/>
              </a:spcBef>
              <a:buClr>
                <a:srgbClr val="AD0101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Iraq</a:t>
            </a:r>
          </a:p>
          <a:p>
            <a:pPr marL="548640" lvl="1" indent="-182880">
              <a:spcBef>
                <a:spcPct val="20000"/>
              </a:spcBef>
              <a:buClr>
                <a:srgbClr val="AD0101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Jordon</a:t>
            </a:r>
          </a:p>
          <a:p>
            <a:pPr marL="548640" lvl="1" indent="-182880">
              <a:spcBef>
                <a:spcPct val="20000"/>
              </a:spcBef>
              <a:buClr>
                <a:srgbClr val="AD0101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Syria</a:t>
            </a:r>
          </a:p>
        </p:txBody>
      </p:sp>
    </p:spTree>
    <p:extLst>
      <p:ext uri="{BB962C8B-B14F-4D97-AF65-F5344CB8AC3E}">
        <p14:creationId xmlns:p14="http://schemas.microsoft.com/office/powerpoint/2010/main" val="256264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Mandate System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Question that needed an answer: What to do with Germany’s colonies and new nations? </a:t>
            </a:r>
          </a:p>
          <a:p>
            <a:r>
              <a:rPr lang="en-US" dirty="0" smtClean="0"/>
              <a:t>League of nation creates a plan  called </a:t>
            </a:r>
            <a:r>
              <a:rPr lang="en-US" b="1" dirty="0" smtClean="0">
                <a:solidFill>
                  <a:srgbClr val="FFFF00"/>
                </a:solidFill>
              </a:rPr>
              <a:t>Mandate System (Plan)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Plan = take care of newly created nations after WW1</a:t>
            </a:r>
          </a:p>
          <a:p>
            <a:r>
              <a:rPr lang="en-US" dirty="0" smtClean="0"/>
              <a:t>England and France are put </a:t>
            </a:r>
            <a:r>
              <a:rPr lang="en-US" b="1" u="sng" dirty="0" smtClean="0"/>
              <a:t>in charge </a:t>
            </a:r>
            <a:r>
              <a:rPr lang="en-US" dirty="0" smtClean="0"/>
              <a:t>of New Nations</a:t>
            </a:r>
          </a:p>
          <a:p>
            <a:pPr lvl="1"/>
            <a:r>
              <a:rPr lang="en-US" dirty="0" smtClean="0"/>
              <a:t>Arabian nations</a:t>
            </a:r>
          </a:p>
          <a:p>
            <a:pPr lvl="1"/>
            <a:r>
              <a:rPr lang="en-US" dirty="0" smtClean="0"/>
              <a:t>African nations/colonies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57200"/>
            <a:ext cx="59245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5228557" cy="476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8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Germany hit the hardest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105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WW1the Germany empire was wiped out – Lost land and King</a:t>
            </a:r>
          </a:p>
          <a:p>
            <a:r>
              <a:rPr lang="en-US" dirty="0" smtClean="0"/>
              <a:t>New German government created called </a:t>
            </a:r>
            <a:r>
              <a:rPr lang="en-US" u="sng" dirty="0" smtClean="0"/>
              <a:t>Weimer Republic</a:t>
            </a:r>
          </a:p>
          <a:p>
            <a:pPr lvl="1"/>
            <a:r>
              <a:rPr lang="en-US" dirty="0" smtClean="0"/>
              <a:t>This new government has to deal with all the issues created after WW1</a:t>
            </a:r>
          </a:p>
          <a:p>
            <a:pPr lvl="2"/>
            <a:r>
              <a:rPr lang="en-US" dirty="0" smtClean="0"/>
              <a:t>Economic depression – no $$$$</a:t>
            </a:r>
          </a:p>
          <a:p>
            <a:pPr lvl="2"/>
            <a:r>
              <a:rPr lang="en-US" dirty="0" smtClean="0"/>
              <a:t>Poverty</a:t>
            </a:r>
          </a:p>
          <a:p>
            <a:pPr lvl="2"/>
            <a:r>
              <a:rPr lang="en-US" dirty="0" smtClean="0"/>
              <a:t>Large payments to nations</a:t>
            </a:r>
          </a:p>
          <a:p>
            <a:pPr lvl="2"/>
            <a:r>
              <a:rPr lang="en-US" dirty="0" smtClean="0"/>
              <a:t>High unemployment </a:t>
            </a:r>
          </a:p>
          <a:p>
            <a:pPr lvl="2"/>
            <a:r>
              <a:rPr lang="en-US" dirty="0" smtClean="0"/>
              <a:t>Inflation- $$ had no value because </a:t>
            </a:r>
            <a:r>
              <a:rPr lang="en-US" dirty="0" err="1" smtClean="0"/>
              <a:t>gov</a:t>
            </a:r>
            <a:r>
              <a:rPr lang="en-US" dirty="0" smtClean="0"/>
              <a:t> just printed it</a:t>
            </a:r>
          </a:p>
          <a:p>
            <a:pPr lvl="2"/>
            <a:r>
              <a:rPr lang="en-US" dirty="0" smtClean="0"/>
              <a:t>Germans upset/angry over how they were treated after war and all the issue didn’t help make things better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57" y="105848"/>
            <a:ext cx="2723606" cy="265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8" y="3591664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1655204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1651545" cy="219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81563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08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Thatch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838</TotalTime>
  <Words>338</Words>
  <Application>Microsoft Office PowerPoint</Application>
  <PresentationFormat>On-screen Show (4:3)</PresentationFormat>
  <Paragraphs>60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Thatch</vt:lpstr>
      <vt:lpstr>Mt3: The Causes and Effects of the First World War</vt:lpstr>
      <vt:lpstr>How did WW1 effect the whole world?</vt:lpstr>
      <vt:lpstr>Effect on People</vt:lpstr>
      <vt:lpstr>Border changes after WW1 and Treaty</vt:lpstr>
      <vt:lpstr>Mandate System</vt:lpstr>
      <vt:lpstr>Germany hit the hardest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Mt3: The Causes and Effects of the First World War</dc:title>
  <dc:creator>Farmersville</dc:creator>
  <cp:lastModifiedBy>Orlando Benitez</cp:lastModifiedBy>
  <cp:revision>37</cp:revision>
  <dcterms:created xsi:type="dcterms:W3CDTF">2013-02-13T04:05:21Z</dcterms:created>
  <dcterms:modified xsi:type="dcterms:W3CDTF">2015-04-20T14:17:32Z</dcterms:modified>
</cp:coreProperties>
</file>