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0"/>
  </p:notesMasterIdLst>
  <p:sldIdLst>
    <p:sldId id="256" r:id="rId2"/>
    <p:sldId id="257" r:id="rId3"/>
    <p:sldId id="276" r:id="rId4"/>
    <p:sldId id="272" r:id="rId5"/>
    <p:sldId id="259" r:id="rId6"/>
    <p:sldId id="260" r:id="rId7"/>
    <p:sldId id="275" r:id="rId8"/>
    <p:sldId id="261" r:id="rId9"/>
    <p:sldId id="267" r:id="rId10"/>
    <p:sldId id="262" r:id="rId11"/>
    <p:sldId id="268" r:id="rId12"/>
    <p:sldId id="266" r:id="rId13"/>
    <p:sldId id="269" r:id="rId14"/>
    <p:sldId id="263" r:id="rId15"/>
    <p:sldId id="270" r:id="rId16"/>
    <p:sldId id="265" r:id="rId17"/>
    <p:sldId id="274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481" autoAdjust="0"/>
  </p:normalViewPr>
  <p:slideViewPr>
    <p:cSldViewPr>
      <p:cViewPr>
        <p:scale>
          <a:sx n="60" d="100"/>
          <a:sy n="60" d="100"/>
        </p:scale>
        <p:origin x="1456" y="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1EB6B7-3357-4324-851D-6460FBFDC0A5}" type="doc">
      <dgm:prSet loTypeId="urn:microsoft.com/office/officeart/2005/8/layout/cycle4" loCatId="cycle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EC824B-72D7-4E93-96B3-ACA36D4DD10C}">
      <dgm:prSet phldrT="[Text]" phldr="1"/>
      <dgm:spPr/>
      <dgm:t>
        <a:bodyPr/>
        <a:lstStyle/>
        <a:p>
          <a:endParaRPr lang="en-US"/>
        </a:p>
      </dgm:t>
    </dgm:pt>
    <dgm:pt modelId="{A6A3518E-AEC8-44B2-AF9D-0D6F1D825067}" type="parTrans" cxnId="{83C2F27A-B1B3-4C28-B616-996F404759A7}">
      <dgm:prSet/>
      <dgm:spPr/>
      <dgm:t>
        <a:bodyPr/>
        <a:lstStyle/>
        <a:p>
          <a:endParaRPr lang="en-US"/>
        </a:p>
      </dgm:t>
    </dgm:pt>
    <dgm:pt modelId="{BE0542E2-1460-48E2-9840-67A292A8B046}" type="sibTrans" cxnId="{83C2F27A-B1B3-4C28-B616-996F404759A7}">
      <dgm:prSet/>
      <dgm:spPr/>
      <dgm:t>
        <a:bodyPr/>
        <a:lstStyle/>
        <a:p>
          <a:endParaRPr lang="en-US"/>
        </a:p>
      </dgm:t>
    </dgm:pt>
    <dgm:pt modelId="{1481CE9B-F16B-427B-92C6-087B63608F3A}">
      <dgm:prSet phldrT="[Text]" custT="1"/>
      <dgm:spPr/>
      <dgm:t>
        <a:bodyPr/>
        <a:lstStyle/>
        <a:p>
          <a:r>
            <a:rPr lang="en-US" sz="2800" b="1" dirty="0" smtClean="0"/>
            <a:t>Define</a:t>
          </a:r>
          <a:endParaRPr lang="en-US" sz="2800" b="1" dirty="0"/>
        </a:p>
      </dgm:t>
    </dgm:pt>
    <dgm:pt modelId="{77DB5DBB-A54C-4269-8328-9F5B8964EEF5}" type="parTrans" cxnId="{7614A00A-6771-4BF0-A6CD-8EF64BF15FCC}">
      <dgm:prSet/>
      <dgm:spPr/>
      <dgm:t>
        <a:bodyPr/>
        <a:lstStyle/>
        <a:p>
          <a:endParaRPr lang="en-US"/>
        </a:p>
      </dgm:t>
    </dgm:pt>
    <dgm:pt modelId="{7E7595C6-F539-4E8B-BE93-004343B656E9}" type="sibTrans" cxnId="{7614A00A-6771-4BF0-A6CD-8EF64BF15FCC}">
      <dgm:prSet/>
      <dgm:spPr/>
      <dgm:t>
        <a:bodyPr/>
        <a:lstStyle/>
        <a:p>
          <a:endParaRPr lang="en-US"/>
        </a:p>
      </dgm:t>
    </dgm:pt>
    <dgm:pt modelId="{A580172E-9FA6-4198-9C99-F57CFCFB4178}">
      <dgm:prSet phldrT="[Text]" phldr="1"/>
      <dgm:spPr/>
      <dgm:t>
        <a:bodyPr/>
        <a:lstStyle/>
        <a:p>
          <a:endParaRPr lang="en-US"/>
        </a:p>
      </dgm:t>
    </dgm:pt>
    <dgm:pt modelId="{DDA7AF19-33E3-4397-9492-A6BA53A2AEAD}" type="parTrans" cxnId="{359EE705-BD7D-4CA7-8ACB-03CBC5512EDA}">
      <dgm:prSet/>
      <dgm:spPr/>
      <dgm:t>
        <a:bodyPr/>
        <a:lstStyle/>
        <a:p>
          <a:endParaRPr lang="en-US"/>
        </a:p>
      </dgm:t>
    </dgm:pt>
    <dgm:pt modelId="{71D562B2-342D-47DE-945F-A1BEB670DBF2}" type="sibTrans" cxnId="{359EE705-BD7D-4CA7-8ACB-03CBC5512EDA}">
      <dgm:prSet/>
      <dgm:spPr/>
      <dgm:t>
        <a:bodyPr/>
        <a:lstStyle/>
        <a:p>
          <a:endParaRPr lang="en-US"/>
        </a:p>
      </dgm:t>
    </dgm:pt>
    <dgm:pt modelId="{C767D9EA-C55C-4B8A-88D9-2A3CA624A496}">
      <dgm:prSet phldrT="[Text]"/>
      <dgm:spPr/>
      <dgm:t>
        <a:bodyPr/>
        <a:lstStyle/>
        <a:p>
          <a:r>
            <a:rPr lang="en-US" dirty="0" smtClean="0"/>
            <a:t>Sentence</a:t>
          </a:r>
          <a:endParaRPr lang="en-US" dirty="0"/>
        </a:p>
      </dgm:t>
    </dgm:pt>
    <dgm:pt modelId="{84F0C195-6D23-4DEE-ADCC-366015ED29E9}" type="parTrans" cxnId="{AC68A2DF-CE19-4FB4-8F79-0EA561D8C135}">
      <dgm:prSet/>
      <dgm:spPr/>
      <dgm:t>
        <a:bodyPr/>
        <a:lstStyle/>
        <a:p>
          <a:endParaRPr lang="en-US"/>
        </a:p>
      </dgm:t>
    </dgm:pt>
    <dgm:pt modelId="{A3319AFA-0764-48B3-8A5F-A5FE4BE40A06}" type="sibTrans" cxnId="{AC68A2DF-CE19-4FB4-8F79-0EA561D8C135}">
      <dgm:prSet/>
      <dgm:spPr/>
      <dgm:t>
        <a:bodyPr/>
        <a:lstStyle/>
        <a:p>
          <a:endParaRPr lang="en-US"/>
        </a:p>
      </dgm:t>
    </dgm:pt>
    <dgm:pt modelId="{F5DDA1AE-4A5D-4672-9BB5-CE97228BB7FA}">
      <dgm:prSet phldrT="[Text]" phldr="1"/>
      <dgm:spPr/>
      <dgm:t>
        <a:bodyPr/>
        <a:lstStyle/>
        <a:p>
          <a:endParaRPr lang="en-US" dirty="0"/>
        </a:p>
      </dgm:t>
    </dgm:pt>
    <dgm:pt modelId="{ADAB5065-F4F3-4BCF-94CB-C914C5471159}" type="parTrans" cxnId="{51C5972E-600D-4832-A95D-D7BB4C2E28C4}">
      <dgm:prSet/>
      <dgm:spPr/>
      <dgm:t>
        <a:bodyPr/>
        <a:lstStyle/>
        <a:p>
          <a:endParaRPr lang="en-US"/>
        </a:p>
      </dgm:t>
    </dgm:pt>
    <dgm:pt modelId="{FF52E70D-459F-4955-B52F-DEBA415F24C1}" type="sibTrans" cxnId="{51C5972E-600D-4832-A95D-D7BB4C2E28C4}">
      <dgm:prSet/>
      <dgm:spPr/>
      <dgm:t>
        <a:bodyPr/>
        <a:lstStyle/>
        <a:p>
          <a:endParaRPr lang="en-US"/>
        </a:p>
      </dgm:t>
    </dgm:pt>
    <dgm:pt modelId="{52F624F4-29FA-4EB0-B147-A9C2E43712A4}">
      <dgm:prSet phldrT="[Text]" custT="1"/>
      <dgm:spPr/>
      <dgm:t>
        <a:bodyPr/>
        <a:lstStyle/>
        <a:p>
          <a:r>
            <a:rPr lang="en-US" sz="2400" b="1" dirty="0" smtClean="0"/>
            <a:t>Picture</a:t>
          </a:r>
          <a:endParaRPr lang="en-US" sz="2400" b="1" dirty="0"/>
        </a:p>
      </dgm:t>
    </dgm:pt>
    <dgm:pt modelId="{030BCF1B-6287-4B0D-BA5E-5A2A906AF4C3}" type="parTrans" cxnId="{691C3DE8-0C3C-4C36-B4A4-473FE3F2756B}">
      <dgm:prSet/>
      <dgm:spPr/>
      <dgm:t>
        <a:bodyPr/>
        <a:lstStyle/>
        <a:p>
          <a:endParaRPr lang="en-US"/>
        </a:p>
      </dgm:t>
    </dgm:pt>
    <dgm:pt modelId="{86C5E534-DA7C-4C9D-A138-081DF9D12600}" type="sibTrans" cxnId="{691C3DE8-0C3C-4C36-B4A4-473FE3F2756B}">
      <dgm:prSet/>
      <dgm:spPr/>
      <dgm:t>
        <a:bodyPr/>
        <a:lstStyle/>
        <a:p>
          <a:endParaRPr lang="en-US"/>
        </a:p>
      </dgm:t>
    </dgm:pt>
    <dgm:pt modelId="{D31479DB-6BC9-4DC5-B337-1317FB539AEE}">
      <dgm:prSet phldrT="[Text]" phldr="1"/>
      <dgm:spPr/>
      <dgm:t>
        <a:bodyPr/>
        <a:lstStyle/>
        <a:p>
          <a:endParaRPr lang="en-US"/>
        </a:p>
      </dgm:t>
    </dgm:pt>
    <dgm:pt modelId="{1FFDD821-8A9C-451D-A8AE-D5230479FBB3}" type="parTrans" cxnId="{8E96F0AD-64C6-4B6A-943B-EBE80DB10BCC}">
      <dgm:prSet/>
      <dgm:spPr/>
      <dgm:t>
        <a:bodyPr/>
        <a:lstStyle/>
        <a:p>
          <a:endParaRPr lang="en-US"/>
        </a:p>
      </dgm:t>
    </dgm:pt>
    <dgm:pt modelId="{5C21E0B8-8E6E-4187-99AD-AFD4F9F85E9D}" type="sibTrans" cxnId="{8E96F0AD-64C6-4B6A-943B-EBE80DB10BCC}">
      <dgm:prSet/>
      <dgm:spPr/>
      <dgm:t>
        <a:bodyPr/>
        <a:lstStyle/>
        <a:p>
          <a:endParaRPr lang="en-US"/>
        </a:p>
      </dgm:t>
    </dgm:pt>
    <dgm:pt modelId="{3A0734DC-AD8D-47B0-9208-F88DB90C1175}">
      <dgm:prSet phldrT="[Text]" custT="1"/>
      <dgm:spPr/>
      <dgm:t>
        <a:bodyPr/>
        <a:lstStyle/>
        <a:p>
          <a:r>
            <a:rPr lang="en-US" sz="2400" b="1" dirty="0" smtClean="0"/>
            <a:t>Example</a:t>
          </a:r>
          <a:r>
            <a:rPr lang="en-US" sz="1700" dirty="0" smtClean="0"/>
            <a:t> </a:t>
          </a:r>
          <a:endParaRPr lang="en-US" sz="1700" dirty="0"/>
        </a:p>
      </dgm:t>
    </dgm:pt>
    <dgm:pt modelId="{F3470970-A638-429B-BA02-86B08D24FEE9}" type="parTrans" cxnId="{52490B60-AC3C-4651-B282-25754D939149}">
      <dgm:prSet/>
      <dgm:spPr/>
      <dgm:t>
        <a:bodyPr/>
        <a:lstStyle/>
        <a:p>
          <a:endParaRPr lang="en-US"/>
        </a:p>
      </dgm:t>
    </dgm:pt>
    <dgm:pt modelId="{6143CA89-17B3-47B2-9898-3251EAA40B5E}" type="sibTrans" cxnId="{52490B60-AC3C-4651-B282-25754D939149}">
      <dgm:prSet/>
      <dgm:spPr/>
      <dgm:t>
        <a:bodyPr/>
        <a:lstStyle/>
        <a:p>
          <a:endParaRPr lang="en-US"/>
        </a:p>
      </dgm:t>
    </dgm:pt>
    <dgm:pt modelId="{C80E83BE-5606-4E49-89CA-832ECA2E277D}">
      <dgm:prSet phldrT="[Text]"/>
      <dgm:spPr/>
      <dgm:t>
        <a:bodyPr/>
        <a:lstStyle/>
        <a:p>
          <a:r>
            <a:rPr lang="en-US" dirty="0" smtClean="0"/>
            <a:t>_____is ____. </a:t>
          </a:r>
          <a:endParaRPr lang="en-US" dirty="0"/>
        </a:p>
      </dgm:t>
    </dgm:pt>
    <dgm:pt modelId="{32131DD5-ACE0-4AEE-A9E6-7D5CB91738A4}" type="parTrans" cxnId="{A36C2C2E-A05B-4643-88EE-15C102EE7044}">
      <dgm:prSet/>
      <dgm:spPr/>
      <dgm:t>
        <a:bodyPr/>
        <a:lstStyle/>
        <a:p>
          <a:endParaRPr lang="en-US"/>
        </a:p>
      </dgm:t>
    </dgm:pt>
    <dgm:pt modelId="{AE419330-837A-4548-8CF6-7E140881C797}" type="sibTrans" cxnId="{A36C2C2E-A05B-4643-88EE-15C102EE7044}">
      <dgm:prSet/>
      <dgm:spPr/>
      <dgm:t>
        <a:bodyPr/>
        <a:lstStyle/>
        <a:p>
          <a:endParaRPr lang="en-US"/>
        </a:p>
      </dgm:t>
    </dgm:pt>
    <dgm:pt modelId="{487518E4-3EDC-4F4D-B92B-59B387B45CD2}">
      <dgm:prSet phldrT="[Text]"/>
      <dgm:spPr/>
      <dgm:t>
        <a:bodyPr/>
        <a:lstStyle/>
        <a:p>
          <a:r>
            <a:rPr lang="en-US" dirty="0" smtClean="0"/>
            <a:t>When _____ it  its ___</a:t>
          </a:r>
          <a:endParaRPr lang="en-US" dirty="0"/>
        </a:p>
      </dgm:t>
    </dgm:pt>
    <dgm:pt modelId="{1AE16E42-FEF1-4539-B541-EF953442D3F2}" type="parTrans" cxnId="{4E817120-CD26-497A-9F0B-5E4F083270D2}">
      <dgm:prSet/>
      <dgm:spPr/>
      <dgm:t>
        <a:bodyPr/>
        <a:lstStyle/>
        <a:p>
          <a:endParaRPr lang="en-US"/>
        </a:p>
      </dgm:t>
    </dgm:pt>
    <dgm:pt modelId="{4C0DD9E5-BAEA-40B4-AE5D-3309E5662FFF}" type="sibTrans" cxnId="{4E817120-CD26-497A-9F0B-5E4F083270D2}">
      <dgm:prSet/>
      <dgm:spPr/>
      <dgm:t>
        <a:bodyPr/>
        <a:lstStyle/>
        <a:p>
          <a:endParaRPr lang="en-US"/>
        </a:p>
      </dgm:t>
    </dgm:pt>
    <dgm:pt modelId="{76BA6FD7-4AC9-44AC-BB04-EF6AE0DA36D7}">
      <dgm:prSet phldrT="[Text]"/>
      <dgm:spPr/>
      <dgm:t>
        <a:bodyPr/>
        <a:lstStyle/>
        <a:p>
          <a:r>
            <a:rPr lang="en-US" dirty="0" smtClean="0"/>
            <a:t>___ was ____</a:t>
          </a:r>
          <a:endParaRPr lang="en-US" dirty="0"/>
        </a:p>
      </dgm:t>
    </dgm:pt>
    <dgm:pt modelId="{E386B6B5-65F7-4322-A499-5DE5059010F3}" type="parTrans" cxnId="{3297763B-4807-49E7-B68F-1313CC0B1A7C}">
      <dgm:prSet/>
      <dgm:spPr/>
      <dgm:t>
        <a:bodyPr/>
        <a:lstStyle/>
        <a:p>
          <a:endParaRPr lang="en-US"/>
        </a:p>
      </dgm:t>
    </dgm:pt>
    <dgm:pt modelId="{4BD509E4-C03F-45B9-AF55-2274577DE3D5}" type="sibTrans" cxnId="{3297763B-4807-49E7-B68F-1313CC0B1A7C}">
      <dgm:prSet/>
      <dgm:spPr/>
      <dgm:t>
        <a:bodyPr/>
        <a:lstStyle/>
        <a:p>
          <a:endParaRPr lang="en-US"/>
        </a:p>
      </dgm:t>
    </dgm:pt>
    <dgm:pt modelId="{3D86215D-C0BB-4870-B2E3-F1096D56F6E9}" type="pres">
      <dgm:prSet presAssocID="{781EB6B7-3357-4324-851D-6460FBFDC0A5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8366B0-8742-4C44-8C97-3DDBA83175CD}" type="pres">
      <dgm:prSet presAssocID="{781EB6B7-3357-4324-851D-6460FBFDC0A5}" presName="children" presStyleCnt="0"/>
      <dgm:spPr/>
    </dgm:pt>
    <dgm:pt modelId="{277482C5-0397-4019-9926-A3648B258AC6}" type="pres">
      <dgm:prSet presAssocID="{781EB6B7-3357-4324-851D-6460FBFDC0A5}" presName="child1group" presStyleCnt="0"/>
      <dgm:spPr/>
    </dgm:pt>
    <dgm:pt modelId="{DAA8F8B2-7135-4D03-ABC9-1222AE40575B}" type="pres">
      <dgm:prSet presAssocID="{781EB6B7-3357-4324-851D-6460FBFDC0A5}" presName="child1" presStyleLbl="bgAcc1" presStyleIdx="0" presStyleCnt="4"/>
      <dgm:spPr/>
      <dgm:t>
        <a:bodyPr/>
        <a:lstStyle/>
        <a:p>
          <a:endParaRPr lang="en-US"/>
        </a:p>
      </dgm:t>
    </dgm:pt>
    <dgm:pt modelId="{02781252-DDC4-418A-8B4F-D2068B1DD544}" type="pres">
      <dgm:prSet presAssocID="{781EB6B7-3357-4324-851D-6460FBFDC0A5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7CBACD-3418-45FA-A7A7-EA89D508CB2D}" type="pres">
      <dgm:prSet presAssocID="{781EB6B7-3357-4324-851D-6460FBFDC0A5}" presName="child2group" presStyleCnt="0"/>
      <dgm:spPr/>
    </dgm:pt>
    <dgm:pt modelId="{8B36A507-2C66-4D98-B827-3A57DFD8B441}" type="pres">
      <dgm:prSet presAssocID="{781EB6B7-3357-4324-851D-6460FBFDC0A5}" presName="child2" presStyleLbl="bgAcc1" presStyleIdx="1" presStyleCnt="4" custScaleX="178441" custLinFactNeighborX="13986" custLinFactNeighborY="-1517"/>
      <dgm:spPr/>
      <dgm:t>
        <a:bodyPr/>
        <a:lstStyle/>
        <a:p>
          <a:endParaRPr lang="en-US"/>
        </a:p>
      </dgm:t>
    </dgm:pt>
    <dgm:pt modelId="{73AC6E30-4CE6-424D-8588-94B5804891EE}" type="pres">
      <dgm:prSet presAssocID="{781EB6B7-3357-4324-851D-6460FBFDC0A5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1B5039-616E-4E04-B77B-972A10E14407}" type="pres">
      <dgm:prSet presAssocID="{781EB6B7-3357-4324-851D-6460FBFDC0A5}" presName="child3group" presStyleCnt="0"/>
      <dgm:spPr/>
    </dgm:pt>
    <dgm:pt modelId="{C0A71897-A375-4E53-88F8-16F0BB2D6852}" type="pres">
      <dgm:prSet presAssocID="{781EB6B7-3357-4324-851D-6460FBFDC0A5}" presName="child3" presStyleLbl="bgAcc1" presStyleIdx="2" presStyleCnt="4"/>
      <dgm:spPr/>
      <dgm:t>
        <a:bodyPr/>
        <a:lstStyle/>
        <a:p>
          <a:endParaRPr lang="en-US"/>
        </a:p>
      </dgm:t>
    </dgm:pt>
    <dgm:pt modelId="{A98FE395-22E1-40F4-A306-A5747C4BB7CE}" type="pres">
      <dgm:prSet presAssocID="{781EB6B7-3357-4324-851D-6460FBFDC0A5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52C2BF-9035-4621-9036-8B7E8F16A1EA}" type="pres">
      <dgm:prSet presAssocID="{781EB6B7-3357-4324-851D-6460FBFDC0A5}" presName="child4group" presStyleCnt="0"/>
      <dgm:spPr/>
    </dgm:pt>
    <dgm:pt modelId="{91D73AE5-370E-454D-9D74-0ADFB34472C0}" type="pres">
      <dgm:prSet presAssocID="{781EB6B7-3357-4324-851D-6460FBFDC0A5}" presName="child4" presStyleLbl="bgAcc1" presStyleIdx="3" presStyleCnt="4"/>
      <dgm:spPr/>
      <dgm:t>
        <a:bodyPr/>
        <a:lstStyle/>
        <a:p>
          <a:endParaRPr lang="en-US"/>
        </a:p>
      </dgm:t>
    </dgm:pt>
    <dgm:pt modelId="{C9E2CEF5-751F-4BC2-BBA3-E170C4285084}" type="pres">
      <dgm:prSet presAssocID="{781EB6B7-3357-4324-851D-6460FBFDC0A5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403CB2-9B40-4686-B9A1-155EB221314F}" type="pres">
      <dgm:prSet presAssocID="{781EB6B7-3357-4324-851D-6460FBFDC0A5}" presName="childPlaceholder" presStyleCnt="0"/>
      <dgm:spPr/>
    </dgm:pt>
    <dgm:pt modelId="{371BCAAE-F5D0-4537-9E83-73A9DD6C0E3D}" type="pres">
      <dgm:prSet presAssocID="{781EB6B7-3357-4324-851D-6460FBFDC0A5}" presName="circle" presStyleCnt="0"/>
      <dgm:spPr/>
    </dgm:pt>
    <dgm:pt modelId="{1E95A9CE-7E17-4C4F-A3D2-29645DBEEA09}" type="pres">
      <dgm:prSet presAssocID="{781EB6B7-3357-4324-851D-6460FBFDC0A5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5C6E67-E946-4557-B02F-B12E76ACFF60}" type="pres">
      <dgm:prSet presAssocID="{781EB6B7-3357-4324-851D-6460FBFDC0A5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3B2CB3-E6D6-416F-BB94-D88EB08FC952}" type="pres">
      <dgm:prSet presAssocID="{781EB6B7-3357-4324-851D-6460FBFDC0A5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719895-E7B6-4798-B6F4-AC5DD3DE228F}" type="pres">
      <dgm:prSet presAssocID="{781EB6B7-3357-4324-851D-6460FBFDC0A5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4B79D6-B1CD-4DA3-96A0-ABC2BAE789C8}" type="pres">
      <dgm:prSet presAssocID="{781EB6B7-3357-4324-851D-6460FBFDC0A5}" presName="quadrantPlaceholder" presStyleCnt="0"/>
      <dgm:spPr/>
    </dgm:pt>
    <dgm:pt modelId="{0E3042C2-6901-49E5-BB33-8913119B354A}" type="pres">
      <dgm:prSet presAssocID="{781EB6B7-3357-4324-851D-6460FBFDC0A5}" presName="center1" presStyleLbl="fgShp" presStyleIdx="0" presStyleCnt="2"/>
      <dgm:spPr/>
    </dgm:pt>
    <dgm:pt modelId="{B0A319DD-E1D4-41DC-9706-8B2A3CF2C740}" type="pres">
      <dgm:prSet presAssocID="{781EB6B7-3357-4324-851D-6460FBFDC0A5}" presName="center2" presStyleLbl="fgShp" presStyleIdx="1" presStyleCnt="2"/>
      <dgm:spPr/>
    </dgm:pt>
  </dgm:ptLst>
  <dgm:cxnLst>
    <dgm:cxn modelId="{A36C2C2E-A05B-4643-88EE-15C102EE7044}" srcId="{A580172E-9FA6-4198-9C99-F57CFCFB4178}" destId="{C80E83BE-5606-4E49-89CA-832ECA2E277D}" srcOrd="1" destOrd="0" parTransId="{32131DD5-ACE0-4AEE-A9E6-7D5CB91738A4}" sibTransId="{AE419330-837A-4548-8CF6-7E140881C797}"/>
    <dgm:cxn modelId="{4E817120-CD26-497A-9F0B-5E4F083270D2}" srcId="{A580172E-9FA6-4198-9C99-F57CFCFB4178}" destId="{487518E4-3EDC-4F4D-B92B-59B387B45CD2}" srcOrd="2" destOrd="0" parTransId="{1AE16E42-FEF1-4539-B541-EF953442D3F2}" sibTransId="{4C0DD9E5-BAEA-40B4-AE5D-3309E5662FFF}"/>
    <dgm:cxn modelId="{52490B60-AC3C-4651-B282-25754D939149}" srcId="{D31479DB-6BC9-4DC5-B337-1317FB539AEE}" destId="{3A0734DC-AD8D-47B0-9208-F88DB90C1175}" srcOrd="0" destOrd="0" parTransId="{F3470970-A638-429B-BA02-86B08D24FEE9}" sibTransId="{6143CA89-17B3-47B2-9898-3251EAA40B5E}"/>
    <dgm:cxn modelId="{8E96F0AD-64C6-4B6A-943B-EBE80DB10BCC}" srcId="{781EB6B7-3357-4324-851D-6460FBFDC0A5}" destId="{D31479DB-6BC9-4DC5-B337-1317FB539AEE}" srcOrd="3" destOrd="0" parTransId="{1FFDD821-8A9C-451D-A8AE-D5230479FBB3}" sibTransId="{5C21E0B8-8E6E-4187-99AD-AFD4F9F85E9D}"/>
    <dgm:cxn modelId="{AC68A2DF-CE19-4FB4-8F79-0EA561D8C135}" srcId="{A580172E-9FA6-4198-9C99-F57CFCFB4178}" destId="{C767D9EA-C55C-4B8A-88D9-2A3CA624A496}" srcOrd="0" destOrd="0" parTransId="{84F0C195-6D23-4DEE-ADCC-366015ED29E9}" sibTransId="{A3319AFA-0764-48B3-8A5F-A5FE4BE40A06}"/>
    <dgm:cxn modelId="{55AFDD69-EB71-4BF0-A41F-668BDFBB0238}" type="presOf" srcId="{C767D9EA-C55C-4B8A-88D9-2A3CA624A496}" destId="{8B36A507-2C66-4D98-B827-3A57DFD8B441}" srcOrd="0" destOrd="0" presId="urn:microsoft.com/office/officeart/2005/8/layout/cycle4"/>
    <dgm:cxn modelId="{1DA30E08-AC38-47FC-A0C4-3F5EB9BD3F50}" type="presOf" srcId="{76BA6FD7-4AC9-44AC-BB04-EF6AE0DA36D7}" destId="{8B36A507-2C66-4D98-B827-3A57DFD8B441}" srcOrd="0" destOrd="3" presId="urn:microsoft.com/office/officeart/2005/8/layout/cycle4"/>
    <dgm:cxn modelId="{691C3DE8-0C3C-4C36-B4A4-473FE3F2756B}" srcId="{F5DDA1AE-4A5D-4672-9BB5-CE97228BB7FA}" destId="{52F624F4-29FA-4EB0-B147-A9C2E43712A4}" srcOrd="0" destOrd="0" parTransId="{030BCF1B-6287-4B0D-BA5E-5A2A906AF4C3}" sibTransId="{86C5E534-DA7C-4C9D-A138-081DF9D12600}"/>
    <dgm:cxn modelId="{7B02A7F8-C623-4375-8D54-1BD4A8AC54D1}" type="presOf" srcId="{3A0734DC-AD8D-47B0-9208-F88DB90C1175}" destId="{C9E2CEF5-751F-4BC2-BBA3-E170C4285084}" srcOrd="1" destOrd="0" presId="urn:microsoft.com/office/officeart/2005/8/layout/cycle4"/>
    <dgm:cxn modelId="{3B188CE5-B515-471B-8B0A-70D52D9F5D30}" type="presOf" srcId="{1481CE9B-F16B-427B-92C6-087B63608F3A}" destId="{DAA8F8B2-7135-4D03-ABC9-1222AE40575B}" srcOrd="0" destOrd="0" presId="urn:microsoft.com/office/officeart/2005/8/layout/cycle4"/>
    <dgm:cxn modelId="{B6AFE0B1-34A2-4058-AF7C-3F4BB2569186}" type="presOf" srcId="{C767D9EA-C55C-4B8A-88D9-2A3CA624A496}" destId="{73AC6E30-4CE6-424D-8588-94B5804891EE}" srcOrd="1" destOrd="0" presId="urn:microsoft.com/office/officeart/2005/8/layout/cycle4"/>
    <dgm:cxn modelId="{7614A00A-6771-4BF0-A6CD-8EF64BF15FCC}" srcId="{37EC824B-72D7-4E93-96B3-ACA36D4DD10C}" destId="{1481CE9B-F16B-427B-92C6-087B63608F3A}" srcOrd="0" destOrd="0" parTransId="{77DB5DBB-A54C-4269-8328-9F5B8964EEF5}" sibTransId="{7E7595C6-F539-4E8B-BE93-004343B656E9}"/>
    <dgm:cxn modelId="{021046FF-E161-419D-BABE-86221277CC85}" type="presOf" srcId="{76BA6FD7-4AC9-44AC-BB04-EF6AE0DA36D7}" destId="{73AC6E30-4CE6-424D-8588-94B5804891EE}" srcOrd="1" destOrd="3" presId="urn:microsoft.com/office/officeart/2005/8/layout/cycle4"/>
    <dgm:cxn modelId="{A7D66A78-35A7-40FF-B7FE-C4023EEE87C6}" type="presOf" srcId="{A580172E-9FA6-4198-9C99-F57CFCFB4178}" destId="{615C6E67-E946-4557-B02F-B12E76ACFF60}" srcOrd="0" destOrd="0" presId="urn:microsoft.com/office/officeart/2005/8/layout/cycle4"/>
    <dgm:cxn modelId="{BD606B0B-DA22-4B6F-B2E8-1421657C47F5}" type="presOf" srcId="{C80E83BE-5606-4E49-89CA-832ECA2E277D}" destId="{8B36A507-2C66-4D98-B827-3A57DFD8B441}" srcOrd="0" destOrd="1" presId="urn:microsoft.com/office/officeart/2005/8/layout/cycle4"/>
    <dgm:cxn modelId="{CB09E7A4-8661-4B88-8877-AB7CC007444B}" type="presOf" srcId="{52F624F4-29FA-4EB0-B147-A9C2E43712A4}" destId="{C0A71897-A375-4E53-88F8-16F0BB2D6852}" srcOrd="0" destOrd="0" presId="urn:microsoft.com/office/officeart/2005/8/layout/cycle4"/>
    <dgm:cxn modelId="{8BFEFDD1-C966-4D62-9E45-4BACAA970345}" type="presOf" srcId="{781EB6B7-3357-4324-851D-6460FBFDC0A5}" destId="{3D86215D-C0BB-4870-B2E3-F1096D56F6E9}" srcOrd="0" destOrd="0" presId="urn:microsoft.com/office/officeart/2005/8/layout/cycle4"/>
    <dgm:cxn modelId="{A52C480F-3E60-4F1D-8596-53017C3A6C29}" type="presOf" srcId="{487518E4-3EDC-4F4D-B92B-59B387B45CD2}" destId="{8B36A507-2C66-4D98-B827-3A57DFD8B441}" srcOrd="0" destOrd="2" presId="urn:microsoft.com/office/officeart/2005/8/layout/cycle4"/>
    <dgm:cxn modelId="{83C2F27A-B1B3-4C28-B616-996F404759A7}" srcId="{781EB6B7-3357-4324-851D-6460FBFDC0A5}" destId="{37EC824B-72D7-4E93-96B3-ACA36D4DD10C}" srcOrd="0" destOrd="0" parTransId="{A6A3518E-AEC8-44B2-AF9D-0D6F1D825067}" sibTransId="{BE0542E2-1460-48E2-9840-67A292A8B046}"/>
    <dgm:cxn modelId="{3297763B-4807-49E7-B68F-1313CC0B1A7C}" srcId="{A580172E-9FA6-4198-9C99-F57CFCFB4178}" destId="{76BA6FD7-4AC9-44AC-BB04-EF6AE0DA36D7}" srcOrd="3" destOrd="0" parTransId="{E386B6B5-65F7-4322-A499-5DE5059010F3}" sibTransId="{4BD509E4-C03F-45B9-AF55-2274577DE3D5}"/>
    <dgm:cxn modelId="{6C9CDBDC-21A3-4C03-AA03-11C2122F53E2}" type="presOf" srcId="{487518E4-3EDC-4F4D-B92B-59B387B45CD2}" destId="{73AC6E30-4CE6-424D-8588-94B5804891EE}" srcOrd="1" destOrd="2" presId="urn:microsoft.com/office/officeart/2005/8/layout/cycle4"/>
    <dgm:cxn modelId="{081B567F-B549-4A8F-BF06-55B64FA66CED}" type="presOf" srcId="{37EC824B-72D7-4E93-96B3-ACA36D4DD10C}" destId="{1E95A9CE-7E17-4C4F-A3D2-29645DBEEA09}" srcOrd="0" destOrd="0" presId="urn:microsoft.com/office/officeart/2005/8/layout/cycle4"/>
    <dgm:cxn modelId="{51C5972E-600D-4832-A95D-D7BB4C2E28C4}" srcId="{781EB6B7-3357-4324-851D-6460FBFDC0A5}" destId="{F5DDA1AE-4A5D-4672-9BB5-CE97228BB7FA}" srcOrd="2" destOrd="0" parTransId="{ADAB5065-F4F3-4BCF-94CB-C914C5471159}" sibTransId="{FF52E70D-459F-4955-B52F-DEBA415F24C1}"/>
    <dgm:cxn modelId="{F2F23D39-348E-4D77-8A5B-F4BAA080DF13}" type="presOf" srcId="{1481CE9B-F16B-427B-92C6-087B63608F3A}" destId="{02781252-DDC4-418A-8B4F-D2068B1DD544}" srcOrd="1" destOrd="0" presId="urn:microsoft.com/office/officeart/2005/8/layout/cycle4"/>
    <dgm:cxn modelId="{1E2DDFE4-07D9-4C00-A478-4B1A31C9A0DF}" type="presOf" srcId="{52F624F4-29FA-4EB0-B147-A9C2E43712A4}" destId="{A98FE395-22E1-40F4-A306-A5747C4BB7CE}" srcOrd="1" destOrd="0" presId="urn:microsoft.com/office/officeart/2005/8/layout/cycle4"/>
    <dgm:cxn modelId="{A1D8A932-0A43-42B7-A023-946DB255DE82}" type="presOf" srcId="{C80E83BE-5606-4E49-89CA-832ECA2E277D}" destId="{73AC6E30-4CE6-424D-8588-94B5804891EE}" srcOrd="1" destOrd="1" presId="urn:microsoft.com/office/officeart/2005/8/layout/cycle4"/>
    <dgm:cxn modelId="{D698D261-DF19-4FCB-A4BC-AA9F6C2F1005}" type="presOf" srcId="{F5DDA1AE-4A5D-4672-9BB5-CE97228BB7FA}" destId="{F73B2CB3-E6D6-416F-BB94-D88EB08FC952}" srcOrd="0" destOrd="0" presId="urn:microsoft.com/office/officeart/2005/8/layout/cycle4"/>
    <dgm:cxn modelId="{A829C7EB-2151-4292-AF85-1C776D528FC4}" type="presOf" srcId="{3A0734DC-AD8D-47B0-9208-F88DB90C1175}" destId="{91D73AE5-370E-454D-9D74-0ADFB34472C0}" srcOrd="0" destOrd="0" presId="urn:microsoft.com/office/officeart/2005/8/layout/cycle4"/>
    <dgm:cxn modelId="{5BE33EF0-37A8-43F1-A14A-C0E2AD0E19C2}" type="presOf" srcId="{D31479DB-6BC9-4DC5-B337-1317FB539AEE}" destId="{1A719895-E7B6-4798-B6F4-AC5DD3DE228F}" srcOrd="0" destOrd="0" presId="urn:microsoft.com/office/officeart/2005/8/layout/cycle4"/>
    <dgm:cxn modelId="{359EE705-BD7D-4CA7-8ACB-03CBC5512EDA}" srcId="{781EB6B7-3357-4324-851D-6460FBFDC0A5}" destId="{A580172E-9FA6-4198-9C99-F57CFCFB4178}" srcOrd="1" destOrd="0" parTransId="{DDA7AF19-33E3-4397-9492-A6BA53A2AEAD}" sibTransId="{71D562B2-342D-47DE-945F-A1BEB670DBF2}"/>
    <dgm:cxn modelId="{39EFFE48-B415-4E78-B49E-1CE58BFC6763}" type="presParOf" srcId="{3D86215D-C0BB-4870-B2E3-F1096D56F6E9}" destId="{2C8366B0-8742-4C44-8C97-3DDBA83175CD}" srcOrd="0" destOrd="0" presId="urn:microsoft.com/office/officeart/2005/8/layout/cycle4"/>
    <dgm:cxn modelId="{3E98826C-0ACF-4D13-9537-B65742D51D06}" type="presParOf" srcId="{2C8366B0-8742-4C44-8C97-3DDBA83175CD}" destId="{277482C5-0397-4019-9926-A3648B258AC6}" srcOrd="0" destOrd="0" presId="urn:microsoft.com/office/officeart/2005/8/layout/cycle4"/>
    <dgm:cxn modelId="{C7D0863B-DC6F-43E2-A19B-B982BC9AE30C}" type="presParOf" srcId="{277482C5-0397-4019-9926-A3648B258AC6}" destId="{DAA8F8B2-7135-4D03-ABC9-1222AE40575B}" srcOrd="0" destOrd="0" presId="urn:microsoft.com/office/officeart/2005/8/layout/cycle4"/>
    <dgm:cxn modelId="{B278671A-8640-407D-A0C9-5632E91CBC9C}" type="presParOf" srcId="{277482C5-0397-4019-9926-A3648B258AC6}" destId="{02781252-DDC4-418A-8B4F-D2068B1DD544}" srcOrd="1" destOrd="0" presId="urn:microsoft.com/office/officeart/2005/8/layout/cycle4"/>
    <dgm:cxn modelId="{7474ADEC-11A8-430E-908A-044DDA34A7C0}" type="presParOf" srcId="{2C8366B0-8742-4C44-8C97-3DDBA83175CD}" destId="{727CBACD-3418-45FA-A7A7-EA89D508CB2D}" srcOrd="1" destOrd="0" presId="urn:microsoft.com/office/officeart/2005/8/layout/cycle4"/>
    <dgm:cxn modelId="{5988718F-FD81-4C66-AF9B-524C39F54961}" type="presParOf" srcId="{727CBACD-3418-45FA-A7A7-EA89D508CB2D}" destId="{8B36A507-2C66-4D98-B827-3A57DFD8B441}" srcOrd="0" destOrd="0" presId="urn:microsoft.com/office/officeart/2005/8/layout/cycle4"/>
    <dgm:cxn modelId="{B0EC3F01-4B8E-441F-BB23-11612D56CE03}" type="presParOf" srcId="{727CBACD-3418-45FA-A7A7-EA89D508CB2D}" destId="{73AC6E30-4CE6-424D-8588-94B5804891EE}" srcOrd="1" destOrd="0" presId="urn:microsoft.com/office/officeart/2005/8/layout/cycle4"/>
    <dgm:cxn modelId="{6957C28D-24A7-42CE-A222-41657C6EEB64}" type="presParOf" srcId="{2C8366B0-8742-4C44-8C97-3DDBA83175CD}" destId="{181B5039-616E-4E04-B77B-972A10E14407}" srcOrd="2" destOrd="0" presId="urn:microsoft.com/office/officeart/2005/8/layout/cycle4"/>
    <dgm:cxn modelId="{CE45D4B6-D24D-4483-9553-5748AE1FE672}" type="presParOf" srcId="{181B5039-616E-4E04-B77B-972A10E14407}" destId="{C0A71897-A375-4E53-88F8-16F0BB2D6852}" srcOrd="0" destOrd="0" presId="urn:microsoft.com/office/officeart/2005/8/layout/cycle4"/>
    <dgm:cxn modelId="{C0C41B17-5D07-43BC-BC37-D36C4877A632}" type="presParOf" srcId="{181B5039-616E-4E04-B77B-972A10E14407}" destId="{A98FE395-22E1-40F4-A306-A5747C4BB7CE}" srcOrd="1" destOrd="0" presId="urn:microsoft.com/office/officeart/2005/8/layout/cycle4"/>
    <dgm:cxn modelId="{EBD04D51-F7D1-4624-BA17-B2EF1B88C482}" type="presParOf" srcId="{2C8366B0-8742-4C44-8C97-3DDBA83175CD}" destId="{EB52C2BF-9035-4621-9036-8B7E8F16A1EA}" srcOrd="3" destOrd="0" presId="urn:microsoft.com/office/officeart/2005/8/layout/cycle4"/>
    <dgm:cxn modelId="{3C01C134-57EE-4515-8AC9-C32A3D01D40E}" type="presParOf" srcId="{EB52C2BF-9035-4621-9036-8B7E8F16A1EA}" destId="{91D73AE5-370E-454D-9D74-0ADFB34472C0}" srcOrd="0" destOrd="0" presId="urn:microsoft.com/office/officeart/2005/8/layout/cycle4"/>
    <dgm:cxn modelId="{C03782DD-2448-49DD-8B47-8BBE27036873}" type="presParOf" srcId="{EB52C2BF-9035-4621-9036-8B7E8F16A1EA}" destId="{C9E2CEF5-751F-4BC2-BBA3-E170C4285084}" srcOrd="1" destOrd="0" presId="urn:microsoft.com/office/officeart/2005/8/layout/cycle4"/>
    <dgm:cxn modelId="{D065A713-D9DB-4FF4-A6B3-256846316327}" type="presParOf" srcId="{2C8366B0-8742-4C44-8C97-3DDBA83175CD}" destId="{1D403CB2-9B40-4686-B9A1-155EB221314F}" srcOrd="4" destOrd="0" presId="urn:microsoft.com/office/officeart/2005/8/layout/cycle4"/>
    <dgm:cxn modelId="{1807E22A-1FE9-49DD-BF28-66EF8351ADC1}" type="presParOf" srcId="{3D86215D-C0BB-4870-B2E3-F1096D56F6E9}" destId="{371BCAAE-F5D0-4537-9E83-73A9DD6C0E3D}" srcOrd="1" destOrd="0" presId="urn:microsoft.com/office/officeart/2005/8/layout/cycle4"/>
    <dgm:cxn modelId="{ED22A8F5-1D51-4DA9-AA04-67B7228841DB}" type="presParOf" srcId="{371BCAAE-F5D0-4537-9E83-73A9DD6C0E3D}" destId="{1E95A9CE-7E17-4C4F-A3D2-29645DBEEA09}" srcOrd="0" destOrd="0" presId="urn:microsoft.com/office/officeart/2005/8/layout/cycle4"/>
    <dgm:cxn modelId="{8947590E-66FA-46B9-B6C8-A8B706FDC19A}" type="presParOf" srcId="{371BCAAE-F5D0-4537-9E83-73A9DD6C0E3D}" destId="{615C6E67-E946-4557-B02F-B12E76ACFF60}" srcOrd="1" destOrd="0" presId="urn:microsoft.com/office/officeart/2005/8/layout/cycle4"/>
    <dgm:cxn modelId="{3CDC04D0-B4C6-43BC-830B-4760BEA7C81A}" type="presParOf" srcId="{371BCAAE-F5D0-4537-9E83-73A9DD6C0E3D}" destId="{F73B2CB3-E6D6-416F-BB94-D88EB08FC952}" srcOrd="2" destOrd="0" presId="urn:microsoft.com/office/officeart/2005/8/layout/cycle4"/>
    <dgm:cxn modelId="{3A6E4AFD-99BA-4DCC-8F5E-85978BEF7299}" type="presParOf" srcId="{371BCAAE-F5D0-4537-9E83-73A9DD6C0E3D}" destId="{1A719895-E7B6-4798-B6F4-AC5DD3DE228F}" srcOrd="3" destOrd="0" presId="urn:microsoft.com/office/officeart/2005/8/layout/cycle4"/>
    <dgm:cxn modelId="{5AE89525-1B15-4DE5-8D58-0D801C90AAAA}" type="presParOf" srcId="{371BCAAE-F5D0-4537-9E83-73A9DD6C0E3D}" destId="{8A4B79D6-B1CD-4DA3-96A0-ABC2BAE789C8}" srcOrd="4" destOrd="0" presId="urn:microsoft.com/office/officeart/2005/8/layout/cycle4"/>
    <dgm:cxn modelId="{3F189AEB-EBD8-42A0-9125-5AA3F755CB71}" type="presParOf" srcId="{3D86215D-C0BB-4870-B2E3-F1096D56F6E9}" destId="{0E3042C2-6901-49E5-BB33-8913119B354A}" srcOrd="2" destOrd="0" presId="urn:microsoft.com/office/officeart/2005/8/layout/cycle4"/>
    <dgm:cxn modelId="{74CAA222-079E-41E9-879E-B892B0621706}" type="presParOf" srcId="{3D86215D-C0BB-4870-B2E3-F1096D56F6E9}" destId="{B0A319DD-E1D4-41DC-9706-8B2A3CF2C740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A71897-A375-4E53-88F8-16F0BB2D6852}">
      <dsp:nvSpPr>
        <dsp:cNvPr id="0" name=""/>
        <dsp:cNvSpPr/>
      </dsp:nvSpPr>
      <dsp:spPr>
        <a:xfrm>
          <a:off x="3852667" y="3558031"/>
          <a:ext cx="2584805" cy="16743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/>
            <a:t>Picture</a:t>
          </a:r>
          <a:endParaRPr lang="en-US" sz="2400" b="1" kern="1200" dirty="0"/>
        </a:p>
      </dsp:txBody>
      <dsp:txXfrm>
        <a:off x="4664889" y="4013404"/>
        <a:ext cx="1735803" cy="1182216"/>
      </dsp:txXfrm>
    </dsp:sp>
    <dsp:sp modelId="{91D73AE5-370E-454D-9D74-0ADFB34472C0}">
      <dsp:nvSpPr>
        <dsp:cNvPr id="0" name=""/>
        <dsp:cNvSpPr/>
      </dsp:nvSpPr>
      <dsp:spPr>
        <a:xfrm>
          <a:off x="-364646" y="3558031"/>
          <a:ext cx="2584805" cy="16743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/>
            <a:t>Example</a:t>
          </a:r>
          <a:r>
            <a:rPr lang="en-US" sz="1700" kern="1200" dirty="0" smtClean="0"/>
            <a:t> </a:t>
          </a:r>
          <a:endParaRPr lang="en-US" sz="1700" kern="1200" dirty="0"/>
        </a:p>
      </dsp:txBody>
      <dsp:txXfrm>
        <a:off x="-327866" y="4013404"/>
        <a:ext cx="1735803" cy="1182216"/>
      </dsp:txXfrm>
    </dsp:sp>
    <dsp:sp modelId="{8B36A507-2C66-4D98-B827-3A57DFD8B441}">
      <dsp:nvSpPr>
        <dsp:cNvPr id="0" name=""/>
        <dsp:cNvSpPr/>
      </dsp:nvSpPr>
      <dsp:spPr>
        <a:xfrm>
          <a:off x="2838893" y="0"/>
          <a:ext cx="4612352" cy="16743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Sentence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_____is ____. 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When _____ it  its ___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___ was ____</a:t>
          </a:r>
          <a:endParaRPr lang="en-US" sz="1700" kern="1200" dirty="0"/>
        </a:p>
      </dsp:txBody>
      <dsp:txXfrm>
        <a:off x="4259379" y="36780"/>
        <a:ext cx="3155087" cy="1182216"/>
      </dsp:txXfrm>
    </dsp:sp>
    <dsp:sp modelId="{DAA8F8B2-7135-4D03-ABC9-1222AE40575B}">
      <dsp:nvSpPr>
        <dsp:cNvPr id="0" name=""/>
        <dsp:cNvSpPr/>
      </dsp:nvSpPr>
      <dsp:spPr>
        <a:xfrm>
          <a:off x="-364646" y="0"/>
          <a:ext cx="2584805" cy="16743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smtClean="0"/>
            <a:t>Define</a:t>
          </a:r>
          <a:endParaRPr lang="en-US" sz="2800" b="1" kern="1200" dirty="0"/>
        </a:p>
      </dsp:txBody>
      <dsp:txXfrm>
        <a:off x="-327866" y="36780"/>
        <a:ext cx="1735803" cy="1182216"/>
      </dsp:txXfrm>
    </dsp:sp>
    <dsp:sp modelId="{1E95A9CE-7E17-4C4F-A3D2-29645DBEEA09}">
      <dsp:nvSpPr>
        <dsp:cNvPr id="0" name=""/>
        <dsp:cNvSpPr/>
      </dsp:nvSpPr>
      <dsp:spPr>
        <a:xfrm>
          <a:off x="1225346" y="298246"/>
          <a:ext cx="2265629" cy="226562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700" kern="1200"/>
        </a:p>
      </dsp:txBody>
      <dsp:txXfrm>
        <a:off x="1888933" y="961833"/>
        <a:ext cx="1602042" cy="1602042"/>
      </dsp:txXfrm>
    </dsp:sp>
    <dsp:sp modelId="{615C6E67-E946-4557-B02F-B12E76ACFF60}">
      <dsp:nvSpPr>
        <dsp:cNvPr id="0" name=""/>
        <dsp:cNvSpPr/>
      </dsp:nvSpPr>
      <dsp:spPr>
        <a:xfrm rot="5400000">
          <a:off x="3595624" y="298246"/>
          <a:ext cx="2265629" cy="226562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700" kern="1200"/>
        </a:p>
      </dsp:txBody>
      <dsp:txXfrm rot="-5400000">
        <a:off x="3595624" y="961833"/>
        <a:ext cx="1602042" cy="1602042"/>
      </dsp:txXfrm>
    </dsp:sp>
    <dsp:sp modelId="{F73B2CB3-E6D6-416F-BB94-D88EB08FC952}">
      <dsp:nvSpPr>
        <dsp:cNvPr id="0" name=""/>
        <dsp:cNvSpPr/>
      </dsp:nvSpPr>
      <dsp:spPr>
        <a:xfrm rot="10800000">
          <a:off x="3595624" y="2668523"/>
          <a:ext cx="2265629" cy="226562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700" kern="1200" dirty="0"/>
        </a:p>
      </dsp:txBody>
      <dsp:txXfrm rot="10800000">
        <a:off x="3595624" y="2668523"/>
        <a:ext cx="1602042" cy="1602042"/>
      </dsp:txXfrm>
    </dsp:sp>
    <dsp:sp modelId="{1A719895-E7B6-4798-B6F4-AC5DD3DE228F}">
      <dsp:nvSpPr>
        <dsp:cNvPr id="0" name=""/>
        <dsp:cNvSpPr/>
      </dsp:nvSpPr>
      <dsp:spPr>
        <a:xfrm rot="16200000">
          <a:off x="1225346" y="2668523"/>
          <a:ext cx="2265629" cy="226562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700" kern="1200"/>
        </a:p>
      </dsp:txBody>
      <dsp:txXfrm rot="5400000">
        <a:off x="1888933" y="2668523"/>
        <a:ext cx="1602042" cy="1602042"/>
      </dsp:txXfrm>
    </dsp:sp>
    <dsp:sp modelId="{0E3042C2-6901-49E5-BB33-8913119B354A}">
      <dsp:nvSpPr>
        <dsp:cNvPr id="0" name=""/>
        <dsp:cNvSpPr/>
      </dsp:nvSpPr>
      <dsp:spPr>
        <a:xfrm>
          <a:off x="3152178" y="2145284"/>
          <a:ext cx="782243" cy="680211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A319DD-E1D4-41DC-9706-8B2A3CF2C740}">
      <dsp:nvSpPr>
        <dsp:cNvPr id="0" name=""/>
        <dsp:cNvSpPr/>
      </dsp:nvSpPr>
      <dsp:spPr>
        <a:xfrm rot="10800000">
          <a:off x="3152178" y="2406904"/>
          <a:ext cx="782243" cy="680211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BD29E-C136-4580-BBDB-E17569B3DCED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D6395-296A-4DA2-86BF-220FD466F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63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https://www.youtube.com/watch?v=xRPwwvyHEUk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D6395-296A-4DA2-86BF-220FD466F42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73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__________is</a:t>
            </a:r>
            <a:r>
              <a:rPr lang="en-US" baseline="0" dirty="0" smtClean="0"/>
              <a:t> ______________. The following nations took part in imperialism; ___,____, ___ and _____. One reason _________took place was _______________ for______________. ____________also occurred/happened because ________________. __________________ led to ________________ because __________________. Nations also ___________ for the reason that _____________.  Another reason imperialism took place was ___________since__________. </a:t>
            </a:r>
            <a:r>
              <a:rPr lang="en-US" baseline="0" smtClean="0"/>
              <a:t>Imperialism was _________.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D6395-296A-4DA2-86BF-220FD466F42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524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F801-DBB3-428B-8090-19FFC38CCAC4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66CCF886-0361-486E-8D0D-AD97FBFDCCA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F801-DBB3-428B-8090-19FFC38CCAC4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F886-0361-486E-8D0D-AD97FBFDCC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F801-DBB3-428B-8090-19FFC38CCAC4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66CCF886-0361-486E-8D0D-AD97FBFDCCA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F801-DBB3-428B-8090-19FFC38CCAC4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F886-0361-486E-8D0D-AD97FBFDCC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F801-DBB3-428B-8090-19FFC38CCAC4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66CCF886-0361-486E-8D0D-AD97FBFDCCA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F801-DBB3-428B-8090-19FFC38CCAC4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F886-0361-486E-8D0D-AD97FBFDCC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F801-DBB3-428B-8090-19FFC38CCAC4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F886-0361-486E-8D0D-AD97FBFDCC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F801-DBB3-428B-8090-19FFC38CCAC4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F886-0361-486E-8D0D-AD97FBFDCC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F801-DBB3-428B-8090-19FFC38CCAC4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F886-0361-486E-8D0D-AD97FBFDCC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F801-DBB3-428B-8090-19FFC38CCAC4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F886-0361-486E-8D0D-AD97FBFDCC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F801-DBB3-428B-8090-19FFC38CCAC4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CF886-0361-486E-8D0D-AD97FBFDCC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421F801-DBB3-428B-8090-19FFC38CCAC4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6CCF886-0361-486E-8D0D-AD97FBFDCCA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8686800" cy="1470025"/>
          </a:xfrm>
        </p:spPr>
        <p:txBody>
          <a:bodyPr/>
          <a:lstStyle/>
          <a:p>
            <a:r>
              <a:rPr lang="en-US" sz="6000" dirty="0" smtClean="0"/>
              <a:t>MT2: Industrial expansion and Imperialism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895600"/>
            <a:ext cx="8305800" cy="1371600"/>
          </a:xfrm>
        </p:spPr>
        <p:txBody>
          <a:bodyPr>
            <a:normAutofit/>
          </a:bodyPr>
          <a:lstStyle/>
          <a:p>
            <a:r>
              <a:rPr lang="en-US" b="1" dirty="0" smtClean="0"/>
              <a:t>Learning Target/goal #3 </a:t>
            </a:r>
          </a:p>
          <a:p>
            <a:r>
              <a:rPr lang="en-US" u="sng" dirty="0" smtClean="0"/>
              <a:t>Which European nation</a:t>
            </a:r>
            <a:r>
              <a:rPr lang="en-US" dirty="0" smtClean="0"/>
              <a:t>s industrialized after England?</a:t>
            </a:r>
          </a:p>
          <a:p>
            <a:r>
              <a:rPr lang="en-US" dirty="0" smtClean="0"/>
              <a:t>Why did nations  get involved  in imperialism/colonialism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5403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did nations colonialize/imperialize?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493838"/>
            <a:ext cx="4040188" cy="639762"/>
          </a:xfrm>
        </p:spPr>
        <p:txBody>
          <a:bodyPr>
            <a:norm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-Nationalism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5906" y="2123090"/>
            <a:ext cx="4040188" cy="4530725"/>
          </a:xfrm>
        </p:spPr>
        <p:txBody>
          <a:bodyPr>
            <a:normAutofit lnSpcReduction="10000"/>
          </a:bodyPr>
          <a:lstStyle/>
          <a:p>
            <a:pPr marL="342900" lvl="1" indent="-342900">
              <a:buClr>
                <a:schemeClr val="accent1"/>
              </a:buClr>
              <a:buSzPct val="75000"/>
              <a:buFont typeface="Wingdings" pitchFamily="2" charset="2"/>
              <a:buChar char=""/>
            </a:pPr>
            <a:r>
              <a:rPr lang="en-US" sz="2400" dirty="0" smtClean="0"/>
              <a:t>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-Nationalism</a:t>
            </a:r>
            <a:r>
              <a:rPr lang="en-US" sz="2400" dirty="0"/>
              <a:t>: Pride in your country-Your country is the best!</a:t>
            </a:r>
          </a:p>
          <a:p>
            <a:r>
              <a:rPr lang="en-US" dirty="0" smtClean="0"/>
              <a:t>Powerful countries wanted to gain advantages over their rivals/enemies. </a:t>
            </a:r>
          </a:p>
          <a:p>
            <a:pPr lvl="1"/>
            <a:r>
              <a:rPr lang="en-US" dirty="0" smtClean="0"/>
              <a:t>Colonies were seen as </a:t>
            </a:r>
            <a:r>
              <a:rPr lang="en-US" u="sng" dirty="0" smtClean="0"/>
              <a:t>prestigious</a:t>
            </a:r>
            <a:r>
              <a:rPr lang="en-US" dirty="0" smtClean="0"/>
              <a:t> (high class/status)  </a:t>
            </a:r>
          </a:p>
          <a:p>
            <a:pPr lvl="1"/>
            <a:r>
              <a:rPr lang="en-US" dirty="0" smtClean="0"/>
              <a:t>Only the most powerful countries had colonies so seen as weak if you didn’t have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-Social Darwinism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454525"/>
          </a:xfrm>
        </p:spPr>
        <p:txBody>
          <a:bodyPr>
            <a:normAutofit/>
          </a:bodyPr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-Idea created by Charles Darwin that only the fittest (best) survives </a:t>
            </a:r>
          </a:p>
          <a:p>
            <a:pPr lvl="1"/>
            <a:r>
              <a:rPr lang="en-US" dirty="0" smtClean="0"/>
              <a:t>“Survival of the fittest”</a:t>
            </a:r>
          </a:p>
          <a:p>
            <a:pPr lvl="1"/>
            <a:r>
              <a:rPr lang="en-US" dirty="0" smtClean="0"/>
              <a:t>Weaker nations were destined/meant to be taken over</a:t>
            </a:r>
          </a:p>
          <a:p>
            <a:pPr lvl="1"/>
            <a:r>
              <a:rPr lang="en-US" dirty="0"/>
              <a:t>Ok to forcefully take over because they are weaker</a:t>
            </a:r>
          </a:p>
          <a:p>
            <a:pPr lvl="1"/>
            <a:r>
              <a:rPr lang="en-US" dirty="0" smtClean="0"/>
              <a:t>Some races are better than others (white </a:t>
            </a:r>
            <a:r>
              <a:rPr lang="en-US" dirty="0" err="1" smtClean="0"/>
              <a:t>vs</a:t>
            </a:r>
            <a:r>
              <a:rPr lang="en-US" dirty="0" smtClean="0"/>
              <a:t> black)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581400" y="1752600"/>
            <a:ext cx="1600200" cy="3810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76" y="2133600"/>
            <a:ext cx="3048000" cy="2282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447800"/>
            <a:ext cx="2819400" cy="3394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6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uiExpand="1" build="p"/>
      <p:bldP spid="5" grpId="0" build="p"/>
      <p:bldP spid="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for Understanding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A-What did nations who believed in nationalism think/feel?</a:t>
            </a:r>
          </a:p>
          <a:p>
            <a:pPr marL="0" indent="0">
              <a:buNone/>
            </a:pPr>
            <a:r>
              <a:rPr lang="en-US" sz="4800" dirty="0" smtClean="0"/>
              <a:t>B-What is the main idea of social Darwinism?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068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did nations </a:t>
            </a:r>
            <a:r>
              <a:rPr lang="en-US" dirty="0" smtClean="0"/>
              <a:t>colonialize/imperialize</a:t>
            </a:r>
            <a:r>
              <a:rPr lang="en-US" dirty="0"/>
              <a:t>?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National Security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Nations needed </a:t>
            </a:r>
            <a:r>
              <a:rPr lang="en-US" b="1" dirty="0" smtClean="0">
                <a:solidFill>
                  <a:srgbClr val="FF0000"/>
                </a:solidFill>
              </a:rPr>
              <a:t>to protect </a:t>
            </a:r>
            <a:r>
              <a:rPr lang="en-US" dirty="0" smtClean="0"/>
              <a:t>their colonies</a:t>
            </a:r>
          </a:p>
          <a:p>
            <a:r>
              <a:rPr lang="en-US" dirty="0"/>
              <a:t>Nations began building up their Navy’s and armies to protect their </a:t>
            </a:r>
            <a:r>
              <a:rPr lang="en-US" dirty="0" smtClean="0"/>
              <a:t>colonies</a:t>
            </a:r>
            <a:endParaRPr lang="en-US" dirty="0"/>
          </a:p>
          <a:p>
            <a:r>
              <a:rPr lang="en-US" dirty="0" smtClean="0"/>
              <a:t>Nations took over large areas of land and created colonies just for national security-protection!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Missionary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302125"/>
          </a:xfrm>
        </p:spPr>
        <p:txBody>
          <a:bodyPr/>
          <a:lstStyle/>
          <a:p>
            <a:r>
              <a:rPr lang="en-US" dirty="0" smtClean="0"/>
              <a:t>Some people (called missionaries) really felt it was their duty to help </a:t>
            </a:r>
            <a:r>
              <a:rPr lang="en-US" u="sng" dirty="0" smtClean="0"/>
              <a:t>those less civilized (Wild)</a:t>
            </a:r>
          </a:p>
          <a:p>
            <a:pPr lvl="1"/>
            <a:r>
              <a:rPr lang="en-US" dirty="0" smtClean="0"/>
              <a:t>spread Christianity</a:t>
            </a:r>
          </a:p>
          <a:p>
            <a:pPr lvl="1"/>
            <a:r>
              <a:rPr lang="en-US" dirty="0"/>
              <a:t>Encouraged them to become Christians</a:t>
            </a:r>
          </a:p>
          <a:p>
            <a:pPr lvl="2"/>
            <a:r>
              <a:rPr lang="en-US" dirty="0"/>
              <a:t>Built churches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6" name="Picture 2" descr="C:\Users\ctorres\AppData\Local\Microsoft\Windows\Temporary Internet Files\Content.IE5\6J5I6BGW\ToonTank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763" y="4876800"/>
            <a:ext cx="1815150" cy="25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torres\AppData\Local\Microsoft\Windows\Temporary Internet Files\Content.IE5\XSL82W9Z\Mauthausen-Barbed_wire_memorial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620046"/>
            <a:ext cx="1612392" cy="108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torres\AppData\Local\Microsoft\Windows\Temporary Internet Files\Content.IE5\IG7GMEL9\christian-symbols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524000"/>
            <a:ext cx="851691" cy="87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398651"/>
            <a:ext cx="2414338" cy="1757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030" y="3585802"/>
            <a:ext cx="409575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9"/>
          <a:stretch/>
        </p:blipFill>
        <p:spPr bwMode="auto">
          <a:xfrm>
            <a:off x="550451" y="2166396"/>
            <a:ext cx="3647879" cy="2838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59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uiExpand="1" build="p"/>
      <p:bldP spid="5" grpId="0" build="p"/>
      <p:bldP spid="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for Understanding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6000" dirty="0" smtClean="0"/>
              <a:t>A--Why did nations who had colonies increase their national security?</a:t>
            </a:r>
          </a:p>
          <a:p>
            <a:pPr marL="0" indent="0" algn="ctr">
              <a:buNone/>
            </a:pPr>
            <a:r>
              <a:rPr lang="en-US" sz="6000" dirty="0" smtClean="0"/>
              <a:t>B--Why did missionaries go to the new colonies?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6322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did nations </a:t>
            </a:r>
            <a:r>
              <a:rPr lang="en-US" dirty="0" smtClean="0"/>
              <a:t>colonialize/imperialize</a:t>
            </a:r>
            <a:r>
              <a:rPr lang="en-US" dirty="0"/>
              <a:t>?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5th “White Man’s Burden”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530725"/>
          </a:xfrm>
        </p:spPr>
        <p:txBody>
          <a:bodyPr>
            <a:normAutofit/>
          </a:bodyPr>
          <a:lstStyle/>
          <a:p>
            <a:r>
              <a:rPr lang="en-US" dirty="0" smtClean="0"/>
              <a:t>Idea that Europeans had a “Christian” duty</a:t>
            </a:r>
            <a:r>
              <a:rPr lang="en-US" dirty="0"/>
              <a:t> </a:t>
            </a:r>
            <a:r>
              <a:rPr lang="en-US" dirty="0" smtClean="0"/>
              <a:t>or responsibility to save, civilize, educate savages/heathens</a:t>
            </a:r>
          </a:p>
          <a:p>
            <a:pPr lvl="1"/>
            <a:r>
              <a:rPr lang="en-US" dirty="0" smtClean="0"/>
              <a:t>Taught them English/other languages </a:t>
            </a:r>
          </a:p>
          <a:p>
            <a:pPr lvl="1"/>
            <a:r>
              <a:rPr lang="en-US" dirty="0" smtClean="0"/>
              <a:t>Live in houses</a:t>
            </a:r>
          </a:p>
          <a:p>
            <a:pPr lvl="1"/>
            <a:r>
              <a:rPr lang="en-US" dirty="0" smtClean="0"/>
              <a:t>Wear clothing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Poem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270375" cy="3951288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latin typeface="Lucida Calligraphy" pitchFamily="66" charset="0"/>
              </a:rPr>
              <a:t>Take up the White Man's burden--</a:t>
            </a:r>
            <a:br>
              <a:rPr lang="en-US" dirty="0">
                <a:latin typeface="Lucida Calligraphy" pitchFamily="66" charset="0"/>
              </a:rPr>
            </a:br>
            <a:r>
              <a:rPr lang="en-US" dirty="0">
                <a:latin typeface="Lucida Calligraphy" pitchFamily="66" charset="0"/>
              </a:rPr>
              <a:t>The savage wars of peace--</a:t>
            </a:r>
            <a:br>
              <a:rPr lang="en-US" dirty="0">
                <a:latin typeface="Lucida Calligraphy" pitchFamily="66" charset="0"/>
              </a:rPr>
            </a:br>
            <a:r>
              <a:rPr lang="en-US" dirty="0">
                <a:latin typeface="Lucida Calligraphy" pitchFamily="66" charset="0"/>
              </a:rPr>
              <a:t>Fill full the mouth of Famine</a:t>
            </a:r>
            <a:br>
              <a:rPr lang="en-US" dirty="0">
                <a:latin typeface="Lucida Calligraphy" pitchFamily="66" charset="0"/>
              </a:rPr>
            </a:br>
            <a:r>
              <a:rPr lang="en-US" dirty="0">
                <a:latin typeface="Lucida Calligraphy" pitchFamily="66" charset="0"/>
              </a:rPr>
              <a:t>And bid the sickness cease;</a:t>
            </a:r>
            <a:br>
              <a:rPr lang="en-US" dirty="0">
                <a:latin typeface="Lucida Calligraphy" pitchFamily="66" charset="0"/>
              </a:rPr>
            </a:br>
            <a:r>
              <a:rPr lang="en-US" dirty="0">
                <a:latin typeface="Lucida Calligraphy" pitchFamily="66" charset="0"/>
              </a:rPr>
              <a:t>And when your goal is nearest</a:t>
            </a:r>
            <a:br>
              <a:rPr lang="en-US" dirty="0">
                <a:latin typeface="Lucida Calligraphy" pitchFamily="66" charset="0"/>
              </a:rPr>
            </a:br>
            <a:r>
              <a:rPr lang="en-US" dirty="0">
                <a:latin typeface="Lucida Calligraphy" pitchFamily="66" charset="0"/>
              </a:rPr>
              <a:t>The end for others sought,</a:t>
            </a:r>
            <a:br>
              <a:rPr lang="en-US" dirty="0">
                <a:latin typeface="Lucida Calligraphy" pitchFamily="66" charset="0"/>
              </a:rPr>
            </a:br>
            <a:r>
              <a:rPr lang="en-US" dirty="0">
                <a:latin typeface="Lucida Calligraphy" pitchFamily="66" charset="0"/>
              </a:rPr>
              <a:t>Watch sloth and heathen Folly</a:t>
            </a:r>
            <a:br>
              <a:rPr lang="en-US" dirty="0">
                <a:latin typeface="Lucida Calligraphy" pitchFamily="66" charset="0"/>
              </a:rPr>
            </a:br>
            <a:r>
              <a:rPr lang="en-US" dirty="0">
                <a:latin typeface="Lucida Calligraphy" pitchFamily="66" charset="0"/>
              </a:rPr>
              <a:t>Bring all your hopes to </a:t>
            </a:r>
            <a:r>
              <a:rPr lang="en-US" dirty="0" smtClean="0">
                <a:latin typeface="Lucida Calligraphy" pitchFamily="66" charset="0"/>
              </a:rPr>
              <a:t>naught.</a:t>
            </a:r>
            <a:endParaRPr lang="en-US" dirty="0">
              <a:latin typeface="Lucida Calligraphy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81200"/>
            <a:ext cx="3048000" cy="456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993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uiExpand="1" build="p"/>
      <p:bldP spid="5" grpId="0" build="p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for Understanding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6600" dirty="0" smtClean="0"/>
              <a:t>A—What was “white mans burden”?</a:t>
            </a:r>
          </a:p>
          <a:p>
            <a:pPr marL="0" indent="0">
              <a:buNone/>
            </a:pPr>
            <a:r>
              <a:rPr lang="en-US" sz="6600" dirty="0" smtClean="0"/>
              <a:t>B-Why was the idea “white mans burden” a </a:t>
            </a:r>
            <a:r>
              <a:rPr lang="en-US" sz="6600" b="1" dirty="0" smtClean="0"/>
              <a:t>reason</a:t>
            </a:r>
            <a:r>
              <a:rPr lang="en-US" sz="6600" dirty="0" smtClean="0"/>
              <a:t> to imperialize other places?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26947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Berlin Conference 1884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Nations in Europe were fighting over natural resources and land in Africa</a:t>
            </a:r>
          </a:p>
          <a:p>
            <a:pPr lvl="1"/>
            <a:r>
              <a:rPr lang="en-US" dirty="0" smtClean="0"/>
              <a:t>Meeting was held in Berlin, Germany </a:t>
            </a:r>
          </a:p>
          <a:p>
            <a:pPr lvl="2"/>
            <a:r>
              <a:rPr lang="en-US" dirty="0" smtClean="0"/>
              <a:t>Africa was divided up between the European nations</a:t>
            </a:r>
          </a:p>
          <a:p>
            <a:r>
              <a:rPr lang="en-US" dirty="0" smtClean="0"/>
              <a:t>No African countries/ leaders were at the Berlin Conference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818" y="1600200"/>
            <a:ext cx="345936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780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4966866" cy="649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272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47800" y="3657600"/>
            <a:ext cx="9144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Go back and look at your learning goal </a:t>
            </a:r>
          </a:p>
          <a:p>
            <a:pPr marL="640080" lvl="1" indent="-274320">
              <a:spcBef>
                <a:spcPts val="550"/>
              </a:spcBef>
              <a:buClr>
                <a:srgbClr val="94B6D2"/>
              </a:buClr>
              <a:buSzPct val="70000"/>
              <a:buFont typeface="Wingdings 2"/>
              <a:buChar char=""/>
            </a:pPr>
            <a:r>
              <a:rPr lang="en-US" dirty="0" smtClean="0">
                <a:solidFill>
                  <a:prstClr val="black"/>
                </a:solidFill>
                <a:latin typeface="Tw Cen MT"/>
              </a:rPr>
              <a:t>Highlight any information that you think will help  you better understand your learning goal</a:t>
            </a:r>
            <a:endParaRPr lang="en-US" dirty="0">
              <a:solidFill>
                <a:prstClr val="black"/>
              </a:solidFill>
              <a:latin typeface="Tw Cen MT"/>
            </a:endParaRPr>
          </a:p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dirty="0">
                <a:solidFill>
                  <a:prstClr val="black"/>
                </a:solidFill>
                <a:latin typeface="Tw Cen MT"/>
              </a:rPr>
              <a:t>Complete </a:t>
            </a:r>
            <a:r>
              <a:rPr lang="en-US" dirty="0" smtClean="0">
                <a:solidFill>
                  <a:prstClr val="black"/>
                </a:solidFill>
                <a:latin typeface="Tw Cen MT"/>
              </a:rPr>
              <a:t>the one sided flow map for reasons nations imperialized       </a:t>
            </a:r>
            <a:r>
              <a:rPr lang="en-US" b="1" u="sng" dirty="0" smtClean="0">
                <a:solidFill>
                  <a:prstClr val="black"/>
                </a:solidFill>
                <a:latin typeface="Tw Cen MT"/>
              </a:rPr>
              <a:t>Causes</a:t>
            </a:r>
          </a:p>
          <a:p>
            <a:pPr marL="320040" lvl="0" indent="-320040"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7" y="4419600"/>
            <a:ext cx="94456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6" y="5181600"/>
            <a:ext cx="94456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943600"/>
            <a:ext cx="94456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643" y="4701326"/>
            <a:ext cx="1875387" cy="96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0000" y="4906963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Imperialism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667000" y="4038600"/>
            <a:ext cx="1143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667000" y="4701326"/>
            <a:ext cx="838200" cy="205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667000" y="5420128"/>
            <a:ext cx="834259" cy="51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667000" y="5668963"/>
            <a:ext cx="838200" cy="5183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810" y="6257432"/>
            <a:ext cx="94456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Straight Arrow Connector 21"/>
          <p:cNvCxnSpPr/>
          <p:nvPr/>
        </p:nvCxnSpPr>
        <p:spPr>
          <a:xfrm flipV="1">
            <a:off x="3810000" y="5791200"/>
            <a:ext cx="152400" cy="3960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235" y="3527589"/>
            <a:ext cx="94456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Straight Arrow Connector 23"/>
          <p:cNvCxnSpPr>
            <a:endCxn id="1029" idx="0"/>
          </p:cNvCxnSpPr>
          <p:nvPr/>
        </p:nvCxnSpPr>
        <p:spPr>
          <a:xfrm>
            <a:off x="4343400" y="4114800"/>
            <a:ext cx="220937" cy="5865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762297" y="3547164"/>
            <a:ext cx="2819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Write a summary explain what  imperialism is, which nations imperialized and for what reasons.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3251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of the world</a:t>
            </a:r>
            <a:endParaRPr lang="en-US" dirty="0"/>
          </a:p>
        </p:txBody>
      </p:sp>
      <p:pic>
        <p:nvPicPr>
          <p:cNvPr id="2050" name="Picture 2" descr="http://t2.gstatic.com/images?q=tbn:ANd9GcT3sNXFoHrat3vn1ZE3yVHsn6JO-ajm8XUqmIob6GEPlQgw0oyWY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163" y="1572491"/>
            <a:ext cx="4532303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3.gstatic.com/images?q=tbn:ANd9GcT4mg3vnqYaFHi9btr2sATwjTmxZXb_tEXKGCE516YA0fjP609kX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87090"/>
            <a:ext cx="4378036" cy="262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73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5181200"/>
              </p:ext>
            </p:extLst>
          </p:nvPr>
        </p:nvGraphicFramePr>
        <p:xfrm>
          <a:off x="1066800" y="1397000"/>
          <a:ext cx="7086600" cy="523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90800" y="3729335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Imperialism/Colonialism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19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Imperialism/colonialism: </a:t>
            </a:r>
            <a:r>
              <a:rPr lang="en-US" dirty="0"/>
              <a:t>the political, military, or economic </a:t>
            </a:r>
            <a:r>
              <a:rPr lang="en-US" b="1" dirty="0"/>
              <a:t>domination </a:t>
            </a:r>
            <a:r>
              <a:rPr lang="en-US" dirty="0"/>
              <a:t>of one country over </a:t>
            </a:r>
            <a:r>
              <a:rPr lang="en-US" dirty="0" smtClean="0"/>
              <a:t>another for a long period of time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Colony: a </a:t>
            </a:r>
            <a:r>
              <a:rPr lang="en-US" dirty="0"/>
              <a:t>country or area that is ruled by another </a:t>
            </a:r>
            <a:r>
              <a:rPr lang="en-US" dirty="0" smtClean="0"/>
              <a:t>country</a:t>
            </a:r>
          </a:p>
          <a:p>
            <a:pPr lvl="1"/>
            <a:r>
              <a:rPr lang="en-US" dirty="0" smtClean="0"/>
              <a:t>Colonies: More than one colony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Industrial Economies-  When  nations earn money through manufacturing (making things in factories)/industrialization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20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 Economies created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49822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England was the first country to industrialize</a:t>
            </a:r>
          </a:p>
          <a:p>
            <a:r>
              <a:rPr lang="en-US" dirty="0" smtClean="0"/>
              <a:t>Industrialize means to take natural resources and change them with machines</a:t>
            </a:r>
          </a:p>
          <a:p>
            <a:pPr lvl="1"/>
            <a:r>
              <a:rPr lang="en-US" dirty="0" smtClean="0"/>
              <a:t>They had the natural resources</a:t>
            </a:r>
          </a:p>
          <a:p>
            <a:pPr lvl="1"/>
            <a:r>
              <a:rPr lang="en-US" dirty="0" smtClean="0"/>
              <a:t>Extra Food</a:t>
            </a:r>
          </a:p>
          <a:p>
            <a:pPr lvl="1"/>
            <a:r>
              <a:rPr lang="en-US" dirty="0" smtClean="0"/>
              <a:t>They had the work force</a:t>
            </a:r>
          </a:p>
          <a:p>
            <a:pPr lvl="1"/>
            <a:r>
              <a:rPr lang="en-US" dirty="0" smtClean="0"/>
              <a:t>Stable &amp; supportive government</a:t>
            </a:r>
          </a:p>
          <a:p>
            <a:pPr lvl="1"/>
            <a:r>
              <a:rPr lang="en-US" dirty="0" smtClean="0"/>
              <a:t>They had the capital</a:t>
            </a:r>
          </a:p>
          <a:p>
            <a:pPr lvl="2"/>
            <a:r>
              <a:rPr lang="en-US" dirty="0" smtClean="0"/>
              <a:t>New inventions</a:t>
            </a:r>
          </a:p>
          <a:p>
            <a:pPr lvl="1"/>
            <a:r>
              <a:rPr lang="en-US" dirty="0" smtClean="0"/>
              <a:t>They had the markets 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022" y="1524000"/>
            <a:ext cx="4402819" cy="507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317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Others follow (other countries industrialized)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382000" cy="639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Nations who industrialized/ Imperialize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3657600" cy="4378325"/>
          </a:xfrm>
        </p:spPr>
        <p:txBody>
          <a:bodyPr>
            <a:normAutofit/>
          </a:bodyPr>
          <a:lstStyle/>
          <a:p>
            <a:r>
              <a:rPr lang="en-US" dirty="0" smtClean="0"/>
              <a:t>France</a:t>
            </a:r>
          </a:p>
          <a:p>
            <a:r>
              <a:rPr lang="en-US" dirty="0" smtClean="0"/>
              <a:t>Germany</a:t>
            </a:r>
          </a:p>
          <a:p>
            <a:r>
              <a:rPr lang="en-US" dirty="0" smtClean="0"/>
              <a:t>Belgium</a:t>
            </a:r>
          </a:p>
          <a:p>
            <a:r>
              <a:rPr lang="en-US" dirty="0" smtClean="0"/>
              <a:t>Italy</a:t>
            </a:r>
          </a:p>
          <a:p>
            <a:r>
              <a:rPr lang="en-US" dirty="0" smtClean="0"/>
              <a:t>Spain</a:t>
            </a:r>
          </a:p>
          <a:p>
            <a:r>
              <a:rPr lang="en-US" dirty="0" smtClean="0"/>
              <a:t>Portugal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9773" y="2550180"/>
            <a:ext cx="4525801" cy="362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562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did nations practice imperialism??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They needed new </a:t>
            </a:r>
            <a:r>
              <a:rPr lang="en-US" b="1" dirty="0" smtClean="0">
                <a:solidFill>
                  <a:srgbClr val="FF0000"/>
                </a:solidFill>
              </a:rPr>
              <a:t>natural resources </a:t>
            </a:r>
            <a:r>
              <a:rPr lang="en-US" dirty="0" smtClean="0"/>
              <a:t>and </a:t>
            </a:r>
            <a:r>
              <a:rPr lang="en-US" b="1" dirty="0" smtClean="0"/>
              <a:t>laborers/workers</a:t>
            </a:r>
          </a:p>
          <a:p>
            <a:pPr marL="0" lvl="1" indent="0">
              <a:buClr>
                <a:schemeClr val="accent1"/>
              </a:buClr>
              <a:buSzPct val="75000"/>
              <a:buNone/>
            </a:pPr>
            <a:r>
              <a:rPr lang="en-US" sz="2400" dirty="0" smtClean="0"/>
              <a:t>2.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Nationalism</a:t>
            </a:r>
            <a:r>
              <a:rPr lang="en-US" sz="2400" dirty="0"/>
              <a:t>: Pride in your country-Your country is the best</a:t>
            </a:r>
            <a:r>
              <a:rPr lang="en-US" sz="2400" dirty="0" smtClean="0"/>
              <a:t>!</a:t>
            </a:r>
          </a:p>
          <a:p>
            <a:pPr marL="0" lvl="1" indent="0">
              <a:buClr>
                <a:schemeClr val="accent1"/>
              </a:buClr>
              <a:buSzPct val="75000"/>
              <a:buNone/>
            </a:pPr>
            <a:r>
              <a:rPr lang="en-US" sz="2400" dirty="0" smtClean="0"/>
              <a:t>3. </a:t>
            </a:r>
            <a:r>
              <a:rPr lang="en-US" sz="2400" b="1" dirty="0" smtClean="0">
                <a:solidFill>
                  <a:srgbClr val="FF0000"/>
                </a:solidFill>
              </a:rPr>
              <a:t>Social Darwinism </a:t>
            </a:r>
          </a:p>
          <a:p>
            <a:pPr marL="0" lvl="1" indent="0">
              <a:buClr>
                <a:schemeClr val="accent1"/>
              </a:buClr>
              <a:buSzPct val="75000"/>
              <a:buNone/>
            </a:pPr>
            <a:r>
              <a:rPr lang="en-US" sz="2400" dirty="0"/>
              <a:t>4</a:t>
            </a:r>
            <a:r>
              <a:rPr lang="en-US" sz="2400" dirty="0" smtClean="0"/>
              <a:t>. </a:t>
            </a:r>
            <a:r>
              <a:rPr lang="en-US" sz="2400" b="1" dirty="0" smtClean="0">
                <a:solidFill>
                  <a:srgbClr val="FF0000"/>
                </a:solidFill>
              </a:rPr>
              <a:t>National Security- </a:t>
            </a:r>
            <a:r>
              <a:rPr lang="en-US" sz="2400" b="1" dirty="0" smtClean="0">
                <a:solidFill>
                  <a:srgbClr val="FF0000"/>
                </a:solidFill>
              </a:rPr>
              <a:t>protection for their own countries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0" lvl="1" indent="0">
              <a:buClr>
                <a:schemeClr val="accent1"/>
              </a:buClr>
              <a:buSzPct val="75000"/>
              <a:buNone/>
            </a:pPr>
            <a:r>
              <a:rPr lang="en-US" sz="2400" dirty="0"/>
              <a:t>5</a:t>
            </a:r>
            <a:r>
              <a:rPr lang="en-US" sz="2400" dirty="0" smtClean="0"/>
              <a:t>. </a:t>
            </a:r>
            <a:r>
              <a:rPr lang="en-US" sz="2400" b="1" dirty="0" smtClean="0">
                <a:solidFill>
                  <a:srgbClr val="FF0000"/>
                </a:solidFill>
              </a:rPr>
              <a:t>Missionary</a:t>
            </a:r>
            <a:r>
              <a:rPr lang="en-US" sz="2400" dirty="0" smtClean="0"/>
              <a:t> reason/Christianization- To save the heathens (White Man’s burden)</a:t>
            </a:r>
          </a:p>
        </p:txBody>
      </p:sp>
    </p:spTree>
    <p:extLst>
      <p:ext uri="{BB962C8B-B14F-4D97-AF65-F5344CB8AC3E}">
        <p14:creationId xmlns:p14="http://schemas.microsoft.com/office/powerpoint/2010/main" val="249926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did nations start imperialism??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29600" cy="67468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Imperialism: When stronger powerful nations take over </a:t>
            </a:r>
            <a:r>
              <a:rPr lang="en-US" smtClean="0"/>
              <a:t>other  </a:t>
            </a:r>
            <a:r>
              <a:rPr lang="en-US" dirty="0" smtClean="0"/>
              <a:t>for their stuff!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57201" y="2182787"/>
            <a:ext cx="3886200" cy="4522814"/>
          </a:xfrm>
        </p:spPr>
        <p:txBody>
          <a:bodyPr>
            <a:normAutofit/>
          </a:bodyPr>
          <a:lstStyle/>
          <a:p>
            <a:r>
              <a:rPr lang="en-US" dirty="0" smtClean="0"/>
              <a:t>WHY????????????????</a:t>
            </a:r>
          </a:p>
          <a:p>
            <a:r>
              <a:rPr lang="en-US" sz="2800" b="1" dirty="0" smtClean="0">
                <a:solidFill>
                  <a:srgbClr val="55554A"/>
                </a:solidFill>
              </a:rPr>
              <a:t>1</a:t>
            </a:r>
            <a:r>
              <a:rPr lang="en-US" sz="2800" b="1" baseline="30000" dirty="0" smtClean="0">
                <a:solidFill>
                  <a:srgbClr val="55554A"/>
                </a:solidFill>
              </a:rPr>
              <a:t>st</a:t>
            </a:r>
            <a:r>
              <a:rPr lang="en-US" sz="2800" dirty="0" smtClean="0">
                <a:solidFill>
                  <a:srgbClr val="55554A"/>
                </a:solidFill>
              </a:rPr>
              <a:t> The industrial countries </a:t>
            </a:r>
            <a:r>
              <a:rPr lang="en-US" sz="2800" u="sng" dirty="0" smtClean="0">
                <a:solidFill>
                  <a:srgbClr val="55554A"/>
                </a:solidFill>
              </a:rPr>
              <a:t>needed</a:t>
            </a:r>
            <a:r>
              <a:rPr lang="en-US" sz="2800" dirty="0">
                <a:solidFill>
                  <a:srgbClr val="55554A"/>
                </a:solidFill>
              </a:rPr>
              <a:t> </a:t>
            </a:r>
            <a:r>
              <a:rPr lang="en-US" sz="2800" dirty="0" smtClean="0">
                <a:solidFill>
                  <a:srgbClr val="55554A"/>
                </a:solidFill>
              </a:rPr>
              <a:t>natural resources</a:t>
            </a:r>
          </a:p>
          <a:p>
            <a:pPr lvl="1"/>
            <a:r>
              <a:rPr lang="en-US" sz="2400" dirty="0" smtClean="0">
                <a:solidFill>
                  <a:srgbClr val="55554A"/>
                </a:solidFill>
              </a:rPr>
              <a:t>They were running out of natural resources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Markets </a:t>
            </a:r>
            <a:r>
              <a:rPr lang="en-US" sz="2400" b="1" dirty="0">
                <a:solidFill>
                  <a:srgbClr val="FF0000"/>
                </a:solidFill>
              </a:rPr>
              <a:t>to sell those products too</a:t>
            </a:r>
            <a:r>
              <a:rPr lang="en-US" sz="2400" b="1" dirty="0" smtClean="0">
                <a:solidFill>
                  <a:srgbClr val="FF0000"/>
                </a:solidFill>
              </a:rPr>
              <a:t>.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Labor (cheap workers)/slaves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82787"/>
            <a:ext cx="4267200" cy="4477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114563"/>
            <a:ext cx="3505200" cy="3823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421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for Understanding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400" dirty="0" smtClean="0"/>
              <a:t>A-What is imperialism?</a:t>
            </a:r>
          </a:p>
          <a:p>
            <a:pPr marL="0" indent="0" algn="ctr">
              <a:buNone/>
            </a:pPr>
            <a:r>
              <a:rPr lang="en-US" sz="5400" dirty="0" smtClean="0"/>
              <a:t>B- Why did nations practice imperialism?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59871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TC101790490[[fn=Decatur]]</Template>
  <TotalTime>9061</TotalTime>
  <Words>719</Words>
  <Application>Microsoft Office PowerPoint</Application>
  <PresentationFormat>On-screen Show (4:3)</PresentationFormat>
  <Paragraphs>109</Paragraphs>
  <Slides>18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Bodoni MT Condensed</vt:lpstr>
      <vt:lpstr>Calibri</vt:lpstr>
      <vt:lpstr>Courier New</vt:lpstr>
      <vt:lpstr>Franklin Gothic Book</vt:lpstr>
      <vt:lpstr>Lucida Calligraphy</vt:lpstr>
      <vt:lpstr>Tw Cen MT</vt:lpstr>
      <vt:lpstr>Wingdings</vt:lpstr>
      <vt:lpstr>Wingdings 2</vt:lpstr>
      <vt:lpstr>Decatur</vt:lpstr>
      <vt:lpstr>MT2: Industrial expansion and Imperialism</vt:lpstr>
      <vt:lpstr>Map of the world</vt:lpstr>
      <vt:lpstr>Create </vt:lpstr>
      <vt:lpstr>Vocabulary</vt:lpstr>
      <vt:lpstr>Industrial Economies created</vt:lpstr>
      <vt:lpstr>Others follow (other countries industrialized)</vt:lpstr>
      <vt:lpstr>Why did nations practice imperialism??</vt:lpstr>
      <vt:lpstr>Why did nations start imperialism??</vt:lpstr>
      <vt:lpstr>Check for Understanding</vt:lpstr>
      <vt:lpstr>Why did nations colonialize/imperialize? </vt:lpstr>
      <vt:lpstr>Check for Understanding</vt:lpstr>
      <vt:lpstr>Why did nations colonialize/imperialize? </vt:lpstr>
      <vt:lpstr>Check for Understanding</vt:lpstr>
      <vt:lpstr>Why did nations colonialize/imperialize? </vt:lpstr>
      <vt:lpstr>Check for Understanding</vt:lpstr>
      <vt:lpstr>Berlin Conference 1884</vt:lpstr>
      <vt:lpstr>PowerPoint Presentation</vt:lpstr>
      <vt:lpstr>Assignment</vt:lpstr>
    </vt:vector>
  </TitlesOfParts>
  <Company>Lindsay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MT2: Industrial expansion and imperialism</dc:title>
  <dc:creator>Christina Torres</dc:creator>
  <cp:lastModifiedBy>Orlando Benitez</cp:lastModifiedBy>
  <cp:revision>110</cp:revision>
  <dcterms:created xsi:type="dcterms:W3CDTF">2012-10-12T21:32:21Z</dcterms:created>
  <dcterms:modified xsi:type="dcterms:W3CDTF">2017-11-07T15:52:18Z</dcterms:modified>
</cp:coreProperties>
</file>