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5" r:id="rId3"/>
    <p:sldId id="258" r:id="rId4"/>
    <p:sldId id="257" r:id="rId5"/>
    <p:sldId id="259" r:id="rId6"/>
    <p:sldId id="264" r:id="rId7"/>
    <p:sldId id="266" r:id="rId8"/>
    <p:sldId id="260" r:id="rId9"/>
    <p:sldId id="261" r:id="rId10"/>
    <p:sldId id="262" r:id="rId11"/>
    <p:sldId id="263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6" autoAdjust="0"/>
    <p:restoredTop sz="86426" autoAdjust="0"/>
  </p:normalViewPr>
  <p:slideViewPr>
    <p:cSldViewPr>
      <p:cViewPr varScale="1">
        <p:scale>
          <a:sx n="59" d="100"/>
          <a:sy n="59" d="100"/>
        </p:scale>
        <p:origin x="15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E4211-6FD8-46D4-AF9A-F220DEC2177C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914119A-9EB7-4B58-86E5-FED5486C9B05}">
      <dgm:prSet phldrT="[Text]" custT="1"/>
      <dgm:spPr/>
      <dgm:t>
        <a:bodyPr/>
        <a:lstStyle/>
        <a:p>
          <a:r>
            <a:rPr lang="en-US" sz="1600" dirty="0" smtClean="0"/>
            <a:t>Improved Ag. Techniques</a:t>
          </a:r>
          <a:endParaRPr lang="en-US" sz="1600" dirty="0"/>
        </a:p>
      </dgm:t>
    </dgm:pt>
    <dgm:pt modelId="{CB7041F2-3B29-4EB1-AEFD-1D7737371C95}" type="parTrans" cxnId="{AEACA52A-4ACB-40A3-9DEA-AD3AD7D7836F}">
      <dgm:prSet/>
      <dgm:spPr/>
      <dgm:t>
        <a:bodyPr/>
        <a:lstStyle/>
        <a:p>
          <a:endParaRPr lang="en-US"/>
        </a:p>
      </dgm:t>
    </dgm:pt>
    <dgm:pt modelId="{7549143A-57AB-4DE5-9289-21757F293EC4}" type="sibTrans" cxnId="{AEACA52A-4ACB-40A3-9DEA-AD3AD7D7836F}">
      <dgm:prSet/>
      <dgm:spPr/>
      <dgm:t>
        <a:bodyPr/>
        <a:lstStyle/>
        <a:p>
          <a:endParaRPr lang="en-US"/>
        </a:p>
      </dgm:t>
    </dgm:pt>
    <dgm:pt modelId="{8DC292A3-4DA3-4016-B8A1-A2E3F8AD551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0CA8F37-4B00-461B-8C1F-D1E28F584878}" type="parTrans" cxnId="{8A77B676-130C-4357-B080-017E1298120C}">
      <dgm:prSet/>
      <dgm:spPr/>
      <dgm:t>
        <a:bodyPr/>
        <a:lstStyle/>
        <a:p>
          <a:endParaRPr lang="en-US"/>
        </a:p>
      </dgm:t>
    </dgm:pt>
    <dgm:pt modelId="{FF84C361-988A-4FED-8470-6B9B1D7DCB8D}" type="sibTrans" cxnId="{8A77B676-130C-4357-B080-017E1298120C}">
      <dgm:prSet/>
      <dgm:spPr/>
      <dgm:t>
        <a:bodyPr/>
        <a:lstStyle/>
        <a:p>
          <a:endParaRPr lang="en-US"/>
        </a:p>
      </dgm:t>
    </dgm:pt>
    <dgm:pt modelId="{342CE849-BD53-4471-B84D-F2F2085C50D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BB9A25B-5E52-4536-B1E5-5453AD3FB9DB}" type="parTrans" cxnId="{F34BADF7-821C-4E62-B1B6-D281DCD49521}">
      <dgm:prSet/>
      <dgm:spPr/>
      <dgm:t>
        <a:bodyPr/>
        <a:lstStyle/>
        <a:p>
          <a:endParaRPr lang="en-US"/>
        </a:p>
      </dgm:t>
    </dgm:pt>
    <dgm:pt modelId="{6DCD49DB-8B8E-419F-BD1F-60C973258F42}" type="sibTrans" cxnId="{F34BADF7-821C-4E62-B1B6-D281DCD49521}">
      <dgm:prSet/>
      <dgm:spPr/>
      <dgm:t>
        <a:bodyPr/>
        <a:lstStyle/>
        <a:p>
          <a:endParaRPr lang="en-US"/>
        </a:p>
      </dgm:t>
    </dgm:pt>
    <dgm:pt modelId="{03E333B5-A4FD-4424-8FC0-6B20BC414012}">
      <dgm:prSet/>
      <dgm:spPr/>
      <dgm:t>
        <a:bodyPr/>
        <a:lstStyle/>
        <a:p>
          <a:endParaRPr lang="en-US"/>
        </a:p>
      </dgm:t>
    </dgm:pt>
    <dgm:pt modelId="{75964976-509C-4A62-A03B-08798877B2C8}" type="parTrans" cxnId="{CBE88C7B-8F43-4F5B-B415-25DBDFA139DF}">
      <dgm:prSet/>
      <dgm:spPr/>
      <dgm:t>
        <a:bodyPr/>
        <a:lstStyle/>
        <a:p>
          <a:endParaRPr lang="en-US"/>
        </a:p>
      </dgm:t>
    </dgm:pt>
    <dgm:pt modelId="{5C4B4AC5-29E2-4E29-9305-887396A7C429}" type="sibTrans" cxnId="{CBE88C7B-8F43-4F5B-B415-25DBDFA139DF}">
      <dgm:prSet/>
      <dgm:spPr/>
      <dgm:t>
        <a:bodyPr/>
        <a:lstStyle/>
        <a:p>
          <a:endParaRPr lang="en-US"/>
        </a:p>
      </dgm:t>
    </dgm:pt>
    <dgm:pt modelId="{38A3ECD5-FED4-44AA-ACF8-69404D5A8552}">
      <dgm:prSet/>
      <dgm:spPr/>
      <dgm:t>
        <a:bodyPr/>
        <a:lstStyle/>
        <a:p>
          <a:endParaRPr lang="en-US"/>
        </a:p>
      </dgm:t>
    </dgm:pt>
    <dgm:pt modelId="{7389B2BC-9DFC-4DF5-ADE7-E10B9FF0D4AD}" type="parTrans" cxnId="{EF6FB616-D368-476C-81B4-F6C5F8693582}">
      <dgm:prSet/>
      <dgm:spPr/>
      <dgm:t>
        <a:bodyPr/>
        <a:lstStyle/>
        <a:p>
          <a:endParaRPr lang="en-US"/>
        </a:p>
      </dgm:t>
    </dgm:pt>
    <dgm:pt modelId="{22D8652F-4874-4B39-ACDC-8996B62D1BDD}" type="sibTrans" cxnId="{EF6FB616-D368-476C-81B4-F6C5F8693582}">
      <dgm:prSet/>
      <dgm:spPr/>
      <dgm:t>
        <a:bodyPr/>
        <a:lstStyle/>
        <a:p>
          <a:endParaRPr lang="en-US"/>
        </a:p>
      </dgm:t>
    </dgm:pt>
    <dgm:pt modelId="{16B45519-90B7-422E-8C96-CAAA4D76CE5F}">
      <dgm:prSet/>
      <dgm:spPr/>
      <dgm:t>
        <a:bodyPr/>
        <a:lstStyle/>
        <a:p>
          <a:endParaRPr lang="en-US"/>
        </a:p>
      </dgm:t>
    </dgm:pt>
    <dgm:pt modelId="{82356049-E301-4E7B-8E5A-960BCD2D582C}" type="parTrans" cxnId="{89AFEF61-D23C-4600-BEAF-A98D8B0B0597}">
      <dgm:prSet/>
      <dgm:spPr/>
      <dgm:t>
        <a:bodyPr/>
        <a:lstStyle/>
        <a:p>
          <a:endParaRPr lang="en-US"/>
        </a:p>
      </dgm:t>
    </dgm:pt>
    <dgm:pt modelId="{1E58C289-ECEC-4586-B136-5E6A564BDEED}" type="sibTrans" cxnId="{89AFEF61-D23C-4600-BEAF-A98D8B0B0597}">
      <dgm:prSet/>
      <dgm:spPr/>
      <dgm:t>
        <a:bodyPr/>
        <a:lstStyle/>
        <a:p>
          <a:endParaRPr lang="en-US"/>
        </a:p>
      </dgm:t>
    </dgm:pt>
    <dgm:pt modelId="{FE57CE2D-D6C1-4054-B471-CEAF23335311}" type="pres">
      <dgm:prSet presAssocID="{7BDE4211-6FD8-46D4-AF9A-F220DEC2177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B3D3D2-50A6-4A64-9B0E-0CA114658384}" type="pres">
      <dgm:prSet presAssocID="{7BDE4211-6FD8-46D4-AF9A-F220DEC2177C}" presName="arrow" presStyleLbl="bgShp" presStyleIdx="0" presStyleCnt="1" custScaleX="117647" custScaleY="90909" custLinFactNeighborX="0" custLinFactNeighborY="-9546"/>
      <dgm:spPr>
        <a:effectLst>
          <a:glow rad="127000">
            <a:schemeClr val="bg1"/>
          </a:glow>
          <a:reflection stA="0" endPos="65000" dist="50800" dir="5400000" sy="-100000" algn="bl" rotWithShape="0"/>
          <a:softEdge rad="0"/>
        </a:effectLst>
      </dgm:spPr>
      <dgm:t>
        <a:bodyPr/>
        <a:lstStyle/>
        <a:p>
          <a:endParaRPr lang="en-US"/>
        </a:p>
      </dgm:t>
    </dgm:pt>
    <dgm:pt modelId="{A2362FCD-D4F4-46BE-AAC3-DA8CA4C31D49}" type="pres">
      <dgm:prSet presAssocID="{7BDE4211-6FD8-46D4-AF9A-F220DEC2177C}" presName="linearProcess" presStyleCnt="0"/>
      <dgm:spPr/>
    </dgm:pt>
    <dgm:pt modelId="{BDC8599A-8A03-41A6-B1FE-1D4AAEF97ADC}" type="pres">
      <dgm:prSet presAssocID="{A914119A-9EB7-4B58-86E5-FED5486C9B05}" presName="textNode" presStyleLbl="node1" presStyleIdx="0" presStyleCnt="6" custLinFactNeighborX="-50" custLinFactNeighborY="-34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0DC71-387D-4F5C-8BBD-7876392ACD33}" type="pres">
      <dgm:prSet presAssocID="{7549143A-57AB-4DE5-9289-21757F293EC4}" presName="sibTrans" presStyleCnt="0"/>
      <dgm:spPr/>
    </dgm:pt>
    <dgm:pt modelId="{41775178-2174-40EF-84C4-4AFE29F3870C}" type="pres">
      <dgm:prSet presAssocID="{8DC292A3-4DA3-4016-B8A1-A2E3F8AD5510}" presName="textNode" presStyleLbl="node1" presStyleIdx="1" presStyleCnt="6" custLinFactNeighborX="1769" custLinFactNeighborY="-34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ED366-33ED-415A-A5AF-9480F33CC606}" type="pres">
      <dgm:prSet presAssocID="{FF84C361-988A-4FED-8470-6B9B1D7DCB8D}" presName="sibTrans" presStyleCnt="0"/>
      <dgm:spPr/>
    </dgm:pt>
    <dgm:pt modelId="{B0C0BDC1-C31D-40BC-80E7-FB2DB3B0EDE1}" type="pres">
      <dgm:prSet presAssocID="{342CE849-BD53-4471-B84D-F2F2085C50D1}" presName="textNode" presStyleLbl="node1" presStyleIdx="2" presStyleCnt="6" custLinFactNeighborX="3588" custLinFactNeighborY="-34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65AB0-37F4-4055-A12A-276B6D1349F2}" type="pres">
      <dgm:prSet presAssocID="{6DCD49DB-8B8E-419F-BD1F-60C973258F42}" presName="sibTrans" presStyleCnt="0"/>
      <dgm:spPr/>
    </dgm:pt>
    <dgm:pt modelId="{5569DE9E-1E4E-43F8-B0E4-655B75006E5F}" type="pres">
      <dgm:prSet presAssocID="{03E333B5-A4FD-4424-8FC0-6B20BC414012}" presName="textNode" presStyleLbl="node1" presStyleIdx="3" presStyleCnt="6" custLinFactNeighborX="5407" custLinFactNeighborY="-34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D436D-4166-4FC8-8284-3A4B0E06D12B}" type="pres">
      <dgm:prSet presAssocID="{5C4B4AC5-29E2-4E29-9305-887396A7C429}" presName="sibTrans" presStyleCnt="0"/>
      <dgm:spPr/>
    </dgm:pt>
    <dgm:pt modelId="{89D4D9A1-3922-4C81-8EA3-4D198B544934}" type="pres">
      <dgm:prSet presAssocID="{38A3ECD5-FED4-44AA-ACF8-69404D5A8552}" presName="textNode" presStyleLbl="node1" presStyleIdx="4" presStyleCnt="6" custLinFactNeighborX="7226" custLinFactNeighborY="-34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232C9-FB52-4206-9151-38FAAB003BA6}" type="pres">
      <dgm:prSet presAssocID="{22D8652F-4874-4B39-ACDC-8996B62D1BDD}" presName="sibTrans" presStyleCnt="0"/>
      <dgm:spPr/>
    </dgm:pt>
    <dgm:pt modelId="{24157F53-0119-467F-8212-27CC17F8B327}" type="pres">
      <dgm:prSet presAssocID="{16B45519-90B7-422E-8C96-CAAA4D76CE5F}" presName="textNode" presStyleLbl="node1" presStyleIdx="5" presStyleCnt="6" custLinFactNeighborX="-27893" custLinFactNeighborY="-34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E88C7B-8F43-4F5B-B415-25DBDFA139DF}" srcId="{7BDE4211-6FD8-46D4-AF9A-F220DEC2177C}" destId="{03E333B5-A4FD-4424-8FC0-6B20BC414012}" srcOrd="3" destOrd="0" parTransId="{75964976-509C-4A62-A03B-08798877B2C8}" sibTransId="{5C4B4AC5-29E2-4E29-9305-887396A7C429}"/>
    <dgm:cxn modelId="{E6A5DA83-8655-4B44-831F-BF2E4BE13967}" type="presOf" srcId="{342CE849-BD53-4471-B84D-F2F2085C50D1}" destId="{B0C0BDC1-C31D-40BC-80E7-FB2DB3B0EDE1}" srcOrd="0" destOrd="0" presId="urn:microsoft.com/office/officeart/2005/8/layout/hProcess9"/>
    <dgm:cxn modelId="{F34BADF7-821C-4E62-B1B6-D281DCD49521}" srcId="{7BDE4211-6FD8-46D4-AF9A-F220DEC2177C}" destId="{342CE849-BD53-4471-B84D-F2F2085C50D1}" srcOrd="2" destOrd="0" parTransId="{CBB9A25B-5E52-4536-B1E5-5453AD3FB9DB}" sibTransId="{6DCD49DB-8B8E-419F-BD1F-60C973258F42}"/>
    <dgm:cxn modelId="{9629C248-F79D-4E18-BF61-093902D61212}" type="presOf" srcId="{8DC292A3-4DA3-4016-B8A1-A2E3F8AD5510}" destId="{41775178-2174-40EF-84C4-4AFE29F3870C}" srcOrd="0" destOrd="0" presId="urn:microsoft.com/office/officeart/2005/8/layout/hProcess9"/>
    <dgm:cxn modelId="{CA2FFB3F-AD84-49DB-B77E-E10E8E347522}" type="presOf" srcId="{16B45519-90B7-422E-8C96-CAAA4D76CE5F}" destId="{24157F53-0119-467F-8212-27CC17F8B327}" srcOrd="0" destOrd="0" presId="urn:microsoft.com/office/officeart/2005/8/layout/hProcess9"/>
    <dgm:cxn modelId="{8A77B676-130C-4357-B080-017E1298120C}" srcId="{7BDE4211-6FD8-46D4-AF9A-F220DEC2177C}" destId="{8DC292A3-4DA3-4016-B8A1-A2E3F8AD5510}" srcOrd="1" destOrd="0" parTransId="{D0CA8F37-4B00-461B-8C1F-D1E28F584878}" sibTransId="{FF84C361-988A-4FED-8470-6B9B1D7DCB8D}"/>
    <dgm:cxn modelId="{15824F5F-4A63-4286-9BB3-8747BD88E478}" type="presOf" srcId="{03E333B5-A4FD-4424-8FC0-6B20BC414012}" destId="{5569DE9E-1E4E-43F8-B0E4-655B75006E5F}" srcOrd="0" destOrd="0" presId="urn:microsoft.com/office/officeart/2005/8/layout/hProcess9"/>
    <dgm:cxn modelId="{77CF0EE6-0A38-4D67-BFCF-10187B286556}" type="presOf" srcId="{38A3ECD5-FED4-44AA-ACF8-69404D5A8552}" destId="{89D4D9A1-3922-4C81-8EA3-4D198B544934}" srcOrd="0" destOrd="0" presId="urn:microsoft.com/office/officeart/2005/8/layout/hProcess9"/>
    <dgm:cxn modelId="{2024BCB5-41E5-4B72-8D87-A7B39EDC5583}" type="presOf" srcId="{A914119A-9EB7-4B58-86E5-FED5486C9B05}" destId="{BDC8599A-8A03-41A6-B1FE-1D4AAEF97ADC}" srcOrd="0" destOrd="0" presId="urn:microsoft.com/office/officeart/2005/8/layout/hProcess9"/>
    <dgm:cxn modelId="{3A14CB8C-0EE2-4D87-9EA4-0EC1DFBC90D5}" type="presOf" srcId="{7BDE4211-6FD8-46D4-AF9A-F220DEC2177C}" destId="{FE57CE2D-D6C1-4054-B471-CEAF23335311}" srcOrd="0" destOrd="0" presId="urn:microsoft.com/office/officeart/2005/8/layout/hProcess9"/>
    <dgm:cxn modelId="{EF6FB616-D368-476C-81B4-F6C5F8693582}" srcId="{7BDE4211-6FD8-46D4-AF9A-F220DEC2177C}" destId="{38A3ECD5-FED4-44AA-ACF8-69404D5A8552}" srcOrd="4" destOrd="0" parTransId="{7389B2BC-9DFC-4DF5-ADE7-E10B9FF0D4AD}" sibTransId="{22D8652F-4874-4B39-ACDC-8996B62D1BDD}"/>
    <dgm:cxn modelId="{AEACA52A-4ACB-40A3-9DEA-AD3AD7D7836F}" srcId="{7BDE4211-6FD8-46D4-AF9A-F220DEC2177C}" destId="{A914119A-9EB7-4B58-86E5-FED5486C9B05}" srcOrd="0" destOrd="0" parTransId="{CB7041F2-3B29-4EB1-AEFD-1D7737371C95}" sibTransId="{7549143A-57AB-4DE5-9289-21757F293EC4}"/>
    <dgm:cxn modelId="{89AFEF61-D23C-4600-BEAF-A98D8B0B0597}" srcId="{7BDE4211-6FD8-46D4-AF9A-F220DEC2177C}" destId="{16B45519-90B7-422E-8C96-CAAA4D76CE5F}" srcOrd="5" destOrd="0" parTransId="{82356049-E301-4E7B-8E5A-960BCD2D582C}" sibTransId="{1E58C289-ECEC-4586-B136-5E6A564BDEED}"/>
    <dgm:cxn modelId="{199CE8B8-3A9C-4B56-850F-4AD6877626A8}" type="presParOf" srcId="{FE57CE2D-D6C1-4054-B471-CEAF23335311}" destId="{80B3D3D2-50A6-4A64-9B0E-0CA114658384}" srcOrd="0" destOrd="0" presId="urn:microsoft.com/office/officeart/2005/8/layout/hProcess9"/>
    <dgm:cxn modelId="{A4E4C312-87B0-4C7F-B61E-945958532525}" type="presParOf" srcId="{FE57CE2D-D6C1-4054-B471-CEAF23335311}" destId="{A2362FCD-D4F4-46BE-AAC3-DA8CA4C31D49}" srcOrd="1" destOrd="0" presId="urn:microsoft.com/office/officeart/2005/8/layout/hProcess9"/>
    <dgm:cxn modelId="{6512AD17-933E-461A-8AAB-641289D83889}" type="presParOf" srcId="{A2362FCD-D4F4-46BE-AAC3-DA8CA4C31D49}" destId="{BDC8599A-8A03-41A6-B1FE-1D4AAEF97ADC}" srcOrd="0" destOrd="0" presId="urn:microsoft.com/office/officeart/2005/8/layout/hProcess9"/>
    <dgm:cxn modelId="{EF7EACF7-7C82-49F1-BC47-5DF3FA2DDD99}" type="presParOf" srcId="{A2362FCD-D4F4-46BE-AAC3-DA8CA4C31D49}" destId="{25C0DC71-387D-4F5C-8BBD-7876392ACD33}" srcOrd="1" destOrd="0" presId="urn:microsoft.com/office/officeart/2005/8/layout/hProcess9"/>
    <dgm:cxn modelId="{B2A0B203-CB31-4567-8B86-A69ADE94A91B}" type="presParOf" srcId="{A2362FCD-D4F4-46BE-AAC3-DA8CA4C31D49}" destId="{41775178-2174-40EF-84C4-4AFE29F3870C}" srcOrd="2" destOrd="0" presId="urn:microsoft.com/office/officeart/2005/8/layout/hProcess9"/>
    <dgm:cxn modelId="{408F7DDA-4B63-4B5D-A48A-AFC11F51AFB1}" type="presParOf" srcId="{A2362FCD-D4F4-46BE-AAC3-DA8CA4C31D49}" destId="{947ED366-33ED-415A-A5AF-9480F33CC606}" srcOrd="3" destOrd="0" presId="urn:microsoft.com/office/officeart/2005/8/layout/hProcess9"/>
    <dgm:cxn modelId="{82EF2B69-CF41-4796-AE8D-9EDEB76DDD56}" type="presParOf" srcId="{A2362FCD-D4F4-46BE-AAC3-DA8CA4C31D49}" destId="{B0C0BDC1-C31D-40BC-80E7-FB2DB3B0EDE1}" srcOrd="4" destOrd="0" presId="urn:microsoft.com/office/officeart/2005/8/layout/hProcess9"/>
    <dgm:cxn modelId="{4A56371F-C195-4CEB-8791-05C9D24CCC9B}" type="presParOf" srcId="{A2362FCD-D4F4-46BE-AAC3-DA8CA4C31D49}" destId="{D6F65AB0-37F4-4055-A12A-276B6D1349F2}" srcOrd="5" destOrd="0" presId="urn:microsoft.com/office/officeart/2005/8/layout/hProcess9"/>
    <dgm:cxn modelId="{5C7A15C3-C14D-401A-9C70-E85B5D51BB5B}" type="presParOf" srcId="{A2362FCD-D4F4-46BE-AAC3-DA8CA4C31D49}" destId="{5569DE9E-1E4E-43F8-B0E4-655B75006E5F}" srcOrd="6" destOrd="0" presId="urn:microsoft.com/office/officeart/2005/8/layout/hProcess9"/>
    <dgm:cxn modelId="{0859543D-140B-4BD0-B567-644B2E7619A9}" type="presParOf" srcId="{A2362FCD-D4F4-46BE-AAC3-DA8CA4C31D49}" destId="{1A9D436D-4166-4FC8-8284-3A4B0E06D12B}" srcOrd="7" destOrd="0" presId="urn:microsoft.com/office/officeart/2005/8/layout/hProcess9"/>
    <dgm:cxn modelId="{A9372899-3E25-462D-A724-05B093B2D8AC}" type="presParOf" srcId="{A2362FCD-D4F4-46BE-AAC3-DA8CA4C31D49}" destId="{89D4D9A1-3922-4C81-8EA3-4D198B544934}" srcOrd="8" destOrd="0" presId="urn:microsoft.com/office/officeart/2005/8/layout/hProcess9"/>
    <dgm:cxn modelId="{10310837-A80E-4FEA-AD02-8E11BD255547}" type="presParOf" srcId="{A2362FCD-D4F4-46BE-AAC3-DA8CA4C31D49}" destId="{2B5232C9-FB52-4206-9151-38FAAB003BA6}" srcOrd="9" destOrd="0" presId="urn:microsoft.com/office/officeart/2005/8/layout/hProcess9"/>
    <dgm:cxn modelId="{9F1C971C-2807-4C95-93BA-8D0D2FAE22E9}" type="presParOf" srcId="{A2362FCD-D4F4-46BE-AAC3-DA8CA4C31D49}" destId="{24157F53-0119-467F-8212-27CC17F8B32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3D3D2-50A6-4A64-9B0E-0CA114658384}">
      <dsp:nvSpPr>
        <dsp:cNvPr id="0" name=""/>
        <dsp:cNvSpPr/>
      </dsp:nvSpPr>
      <dsp:spPr>
        <a:xfrm>
          <a:off x="2" y="0"/>
          <a:ext cx="8458195" cy="1511401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27000">
            <a:schemeClr val="bg1"/>
          </a:glow>
          <a:reflection stA="0" endPos="65000" dist="50800" dir="5400000" sy="-100000" algn="bl" rotWithShape="0"/>
          <a:softEdge rad="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8599A-8A03-41A6-B1FE-1D4AAEF97ADC}">
      <dsp:nvSpPr>
        <dsp:cNvPr id="0" name=""/>
        <dsp:cNvSpPr/>
      </dsp:nvSpPr>
      <dsp:spPr>
        <a:xfrm>
          <a:off x="0" y="381003"/>
          <a:ext cx="1237755" cy="731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Improved Ag. Techniques</a:t>
          </a:r>
          <a:endParaRPr lang="en-US" sz="1600" kern="1200" dirty="0"/>
        </a:p>
      </dsp:txBody>
      <dsp:txXfrm>
        <a:off x="35710" y="416713"/>
        <a:ext cx="1166335" cy="660100"/>
      </dsp:txXfrm>
    </dsp:sp>
    <dsp:sp modelId="{41775178-2174-40EF-84C4-4AFE29F3870C}">
      <dsp:nvSpPr>
        <dsp:cNvPr id="0" name=""/>
        <dsp:cNvSpPr/>
      </dsp:nvSpPr>
      <dsp:spPr>
        <a:xfrm>
          <a:off x="1447800" y="381003"/>
          <a:ext cx="1237755" cy="731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1483510" y="416713"/>
        <a:ext cx="1166335" cy="660100"/>
      </dsp:txXfrm>
    </dsp:sp>
    <dsp:sp modelId="{B0C0BDC1-C31D-40BC-80E7-FB2DB3B0EDE1}">
      <dsp:nvSpPr>
        <dsp:cNvPr id="0" name=""/>
        <dsp:cNvSpPr/>
      </dsp:nvSpPr>
      <dsp:spPr>
        <a:xfrm>
          <a:off x="2895600" y="381003"/>
          <a:ext cx="1237755" cy="731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2931310" y="416713"/>
        <a:ext cx="1166335" cy="660100"/>
      </dsp:txXfrm>
    </dsp:sp>
    <dsp:sp modelId="{5569DE9E-1E4E-43F8-B0E4-655B75006E5F}">
      <dsp:nvSpPr>
        <dsp:cNvPr id="0" name=""/>
        <dsp:cNvSpPr/>
      </dsp:nvSpPr>
      <dsp:spPr>
        <a:xfrm>
          <a:off x="4343400" y="381003"/>
          <a:ext cx="1237755" cy="731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379110" y="416713"/>
        <a:ext cx="1166335" cy="660100"/>
      </dsp:txXfrm>
    </dsp:sp>
    <dsp:sp modelId="{89D4D9A1-3922-4C81-8EA3-4D198B544934}">
      <dsp:nvSpPr>
        <dsp:cNvPr id="0" name=""/>
        <dsp:cNvSpPr/>
      </dsp:nvSpPr>
      <dsp:spPr>
        <a:xfrm>
          <a:off x="5791200" y="381003"/>
          <a:ext cx="1237755" cy="731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826910" y="416713"/>
        <a:ext cx="1166335" cy="660100"/>
      </dsp:txXfrm>
    </dsp:sp>
    <dsp:sp modelId="{24157F53-0119-467F-8212-27CC17F8B327}">
      <dsp:nvSpPr>
        <dsp:cNvPr id="0" name=""/>
        <dsp:cNvSpPr/>
      </dsp:nvSpPr>
      <dsp:spPr>
        <a:xfrm>
          <a:off x="7162800" y="381003"/>
          <a:ext cx="1237755" cy="731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198510" y="416713"/>
        <a:ext cx="1166335" cy="660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BFE615-F596-4AF4-ACCF-101EC42DDA5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D69FE8-178E-4515-8EF9-BD60D2A7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2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Orange juice!!!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9FE8-178E-4515-8EF9-BD60D2A7EB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2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1596E78-4032-47F7-897C-C757F74A316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BF34FF-8CA1-448A-A6D6-D3A6FF5E3D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E78-4032-47F7-897C-C757F74A316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34FF-8CA1-448A-A6D6-D3A6FF5E3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1596E78-4032-47F7-897C-C757F74A316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FBF34FF-8CA1-448A-A6D6-D3A6FF5E3D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E78-4032-47F7-897C-C757F74A316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BF34FF-8CA1-448A-A6D6-D3A6FF5E3D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E78-4032-47F7-897C-C757F74A316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FBF34FF-8CA1-448A-A6D6-D3A6FF5E3D6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596E78-4032-47F7-897C-C757F74A316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FBF34FF-8CA1-448A-A6D6-D3A6FF5E3D6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596E78-4032-47F7-897C-C757F74A316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FBF34FF-8CA1-448A-A6D6-D3A6FF5E3D6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E78-4032-47F7-897C-C757F74A316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BF34FF-8CA1-448A-A6D6-D3A6FF5E3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E78-4032-47F7-897C-C757F74A316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BF34FF-8CA1-448A-A6D6-D3A6FF5E3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E78-4032-47F7-897C-C757F74A316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BF34FF-8CA1-448A-A6D6-D3A6FF5E3D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1596E78-4032-47F7-897C-C757F74A316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FBF34FF-8CA1-448A-A6D6-D3A6FF5E3D6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596E78-4032-47F7-897C-C757F74A316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BF34FF-8CA1-448A-A6D6-D3A6FF5E3D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history.com/topics/industrial-revolution/videos#the-industrial-revolition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history.com/topics/industrial-revolution/video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2590800"/>
            <a:ext cx="8610600" cy="2667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MT2: Industrial Expansion and Imperialism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LT1: What made it possible for England to be the first nation to industrialize?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172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3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/>
              <a:t>-</a:t>
            </a:r>
            <a:r>
              <a:rPr lang="en-US" dirty="0" smtClean="0"/>
              <a:t>Government and 6</a:t>
            </a:r>
            <a:r>
              <a:rPr lang="en-US" baseline="30000" dirty="0" smtClean="0"/>
              <a:t>th</a:t>
            </a:r>
            <a:r>
              <a:rPr lang="en-US" dirty="0" smtClean="0"/>
              <a:t>-markets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England’s government was stable </a:t>
            </a:r>
            <a:r>
              <a:rPr lang="en-US" dirty="0" smtClean="0"/>
              <a:t>(no drama like France)</a:t>
            </a:r>
          </a:p>
          <a:p>
            <a:r>
              <a:rPr lang="en-US" dirty="0" smtClean="0"/>
              <a:t>England had very little laws regarding business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England (Britain) had colonies all over the world</a:t>
            </a:r>
          </a:p>
          <a:p>
            <a:r>
              <a:rPr lang="en-US" dirty="0" smtClean="0"/>
              <a:t>England had lots of ships to transport the products</a:t>
            </a:r>
          </a:p>
          <a:p>
            <a:r>
              <a:rPr lang="en-US" dirty="0" smtClean="0"/>
              <a:t>Population growth = more people to buy stuff and more people working = more money to buy stuff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stable Government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Markets (places to sell)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3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461248" cy="5181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High light notes</a:t>
            </a:r>
          </a:p>
          <a:p>
            <a:pPr lvl="0"/>
            <a:r>
              <a:rPr lang="en-US" sz="2800" dirty="0" smtClean="0"/>
              <a:t>Create a flow map outlining what helped England become the first industrial nation. </a:t>
            </a:r>
          </a:p>
          <a:p>
            <a:pPr marL="0" lvl="0" indent="0">
              <a:buNone/>
            </a:pPr>
            <a:endParaRPr lang="en-US" sz="2800" dirty="0" smtClean="0"/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US" sz="2800" dirty="0" smtClean="0"/>
              <a:t>Write </a:t>
            </a:r>
            <a:r>
              <a:rPr lang="en-US" sz="2800" dirty="0"/>
              <a:t>a summary explaining how </a:t>
            </a:r>
            <a:r>
              <a:rPr lang="en-US" sz="2800" dirty="0" smtClean="0"/>
              <a:t>England was able  to become the first nation to industrialize.(5 </a:t>
            </a:r>
            <a:r>
              <a:rPr lang="en-US" sz="2800" dirty="0"/>
              <a:t>sentences</a:t>
            </a:r>
            <a:r>
              <a:rPr lang="en-US" sz="2800" dirty="0" smtClean="0"/>
              <a:t>)</a:t>
            </a:r>
          </a:p>
          <a:p>
            <a:r>
              <a:rPr lang="en-US" dirty="0" smtClean="0"/>
              <a:t>Use some of the following words in your paragraph:</a:t>
            </a:r>
          </a:p>
          <a:p>
            <a:r>
              <a:rPr lang="en-US" dirty="0" smtClean="0"/>
              <a:t>Initially, first, followed by, meanwhile, as a result, caused, created, helped develop, resulted in, next, finally, ultimately, for </a:t>
            </a:r>
            <a:r>
              <a:rPr lang="en-US" smtClean="0"/>
              <a:t>that reason, led to, 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48444938"/>
              </p:ext>
            </p:extLst>
          </p:nvPr>
        </p:nvGraphicFramePr>
        <p:xfrm>
          <a:off x="304800" y="2590800"/>
          <a:ext cx="8458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0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Industrialization- The change from making things (products) by hand (growing food, making clothing) to using machines (new inventions) to make finish products.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(Before) industrialization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People did most of the work at home and then traded in their small towns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8400"/>
            <a:ext cx="1524000" cy="10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1" y="4080693"/>
            <a:ext cx="2676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157243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814759" y="3276600"/>
            <a:ext cx="33813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048000" y="3276600"/>
            <a:ext cx="1981200" cy="702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14600" y="54864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3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industrialization?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Industrialization- when you change raw materials/natural resources to a finished product in a factory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" y="5036750"/>
            <a:ext cx="1902000" cy="142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2980026"/>
            <a:ext cx="22758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70489"/>
            <a:ext cx="31813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4308764"/>
            <a:ext cx="1447800" cy="177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28266"/>
            <a:ext cx="1524000" cy="140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532026" y="3999607"/>
            <a:ext cx="152400" cy="8771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69709"/>
            <a:ext cx="1944399" cy="194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2743200" y="5228266"/>
            <a:ext cx="381000" cy="285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220999" y="3589626"/>
            <a:ext cx="341601" cy="147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62600" y="4308764"/>
            <a:ext cx="1666875" cy="233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53000" y="5196700"/>
            <a:ext cx="438799" cy="317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5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was England able to industrialize first?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food was produced (grown)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Population increased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Lots of Money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Natural resources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Little government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Markets (places to sell the finished product to)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7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 smtClean="0"/>
              <a:t>inventions created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050" dirty="0"/>
          </a:p>
          <a:p>
            <a:endParaRPr lang="en-US" sz="1100" dirty="0">
              <a:hlinkClick r:id="rId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2669381"/>
            <a:ext cx="2057400" cy="1524000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>
                <a:hlinkClick r:id="rId3"/>
              </a:rPr>
              <a:t>http://www.history.com/topics/industrial-revolution/videos#the-industrial-revolition</a:t>
            </a:r>
            <a:r>
              <a:rPr lang="en-US" sz="3200" dirty="0"/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722120"/>
            <a:ext cx="5334000" cy="640080"/>
          </a:xfrm>
        </p:spPr>
        <p:txBody>
          <a:bodyPr/>
          <a:lstStyle/>
          <a:p>
            <a:r>
              <a:rPr lang="en-US" dirty="0" smtClean="0"/>
              <a:t>Back in the day how it was done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10400" y="1752600"/>
            <a:ext cx="1676400" cy="640080"/>
          </a:xfrm>
        </p:spPr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667000" cy="362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562" y="2362200"/>
            <a:ext cx="1833562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75563"/>
            <a:ext cx="320842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74" y="3752849"/>
            <a:ext cx="951433" cy="14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63321"/>
            <a:ext cx="1916570" cy="177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5"/>
          <a:stretch/>
        </p:blipFill>
        <p:spPr bwMode="auto">
          <a:xfrm>
            <a:off x="4129291" y="2238374"/>
            <a:ext cx="197668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9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inventions created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039833"/>
          </a:xfrm>
        </p:spPr>
        <p:txBody>
          <a:bodyPr>
            <a:normAutofit/>
          </a:bodyPr>
          <a:lstStyle/>
          <a:p>
            <a:r>
              <a:rPr lang="en-US" dirty="0"/>
              <a:t>Spinning Jenny – Sped up the process of converting cotton to thread </a:t>
            </a:r>
          </a:p>
          <a:p>
            <a:r>
              <a:rPr lang="en-US" dirty="0" smtClean="0"/>
              <a:t>Water Frame –  Powered by water or steam</a:t>
            </a:r>
          </a:p>
          <a:p>
            <a:r>
              <a:rPr lang="en-US" dirty="0" smtClean="0"/>
              <a:t>Steam engine </a:t>
            </a:r>
          </a:p>
          <a:p>
            <a:pPr lvl="1"/>
            <a:r>
              <a:rPr lang="en-US" dirty="0" smtClean="0"/>
              <a:t>Factories could run 24 hours a day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516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3385"/>
            <a:ext cx="2028825" cy="204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26343"/>
            <a:ext cx="2689789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r="23037"/>
          <a:stretch/>
        </p:blipFill>
        <p:spPr bwMode="auto">
          <a:xfrm>
            <a:off x="4800600" y="4648200"/>
            <a:ext cx="177403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304800" y="3810000"/>
            <a:ext cx="609600" cy="7158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-More food and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people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did food increase?</a:t>
            </a:r>
          </a:p>
          <a:p>
            <a:r>
              <a:rPr lang="en-US" dirty="0" smtClean="0"/>
              <a:t>Better </a:t>
            </a:r>
            <a:r>
              <a:rPr lang="en-US" u="sng" dirty="0" smtClean="0"/>
              <a:t>farming techniques </a:t>
            </a:r>
            <a:r>
              <a:rPr lang="en-US" dirty="0" smtClean="0"/>
              <a:t>(learned better techniques to grow food)</a:t>
            </a:r>
          </a:p>
          <a:p>
            <a:r>
              <a:rPr lang="en-US" dirty="0" smtClean="0"/>
              <a:t>New crop the potato increased the food supply </a:t>
            </a:r>
          </a:p>
          <a:p>
            <a:r>
              <a:rPr lang="en-US" dirty="0" smtClean="0"/>
              <a:t>Effect: </a:t>
            </a:r>
          </a:p>
          <a:p>
            <a:pPr lvl="1"/>
            <a:r>
              <a:rPr lang="en-US" dirty="0" smtClean="0"/>
              <a:t>More food grown</a:t>
            </a:r>
          </a:p>
          <a:p>
            <a:pPr lvl="1"/>
            <a:r>
              <a:rPr lang="en-US" dirty="0" smtClean="0"/>
              <a:t>Food is cheaper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increase in cheap food meant people could afford to buy more food</a:t>
            </a:r>
          </a:p>
          <a:p>
            <a:r>
              <a:rPr lang="en-US" dirty="0" smtClean="0"/>
              <a:t>More food meant people could support larger families </a:t>
            </a:r>
          </a:p>
          <a:p>
            <a:r>
              <a:rPr lang="en-US" dirty="0" smtClean="0"/>
              <a:t>Effect: This created a large supply of labor (people who could work)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Increase in food =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Population increases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191000" y="2004059"/>
            <a:ext cx="1143000" cy="1981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9" grpId="0" build="p"/>
      <p:bldP spid="6" grpId="0" build="p" animBg="1"/>
      <p:bldP spid="8" grpId="0" build="p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-Money and 4</a:t>
            </a:r>
            <a:r>
              <a:rPr lang="en-US" baseline="30000" dirty="0" smtClean="0"/>
              <a:t>th</a:t>
            </a:r>
            <a:r>
              <a:rPr lang="en-US" dirty="0"/>
              <a:t>-</a:t>
            </a:r>
            <a:r>
              <a:rPr lang="en-US" dirty="0" smtClean="0"/>
              <a:t>natural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England (Britain) had $$ to invest in new machines and factories</a:t>
            </a:r>
          </a:p>
          <a:p>
            <a:r>
              <a:rPr lang="en-US" b="1" dirty="0" smtClean="0"/>
              <a:t>Factory owners/ business owners would invest their money in creating new inventions/ machines</a:t>
            </a:r>
          </a:p>
          <a:p>
            <a:pPr lvl="1"/>
            <a:r>
              <a:rPr lang="en-US" b="1" dirty="0" smtClean="0"/>
              <a:t>= better and better machines created to make better products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Natural resources (things not man made) were plentiful in England </a:t>
            </a:r>
          </a:p>
          <a:p>
            <a:pPr lvl="1"/>
            <a:r>
              <a:rPr lang="en-US" dirty="0"/>
              <a:t>Cotton to make clothing (textiles) </a:t>
            </a:r>
          </a:p>
          <a:p>
            <a:pPr lvl="1"/>
            <a:r>
              <a:rPr lang="en-US" dirty="0" smtClean="0"/>
              <a:t>Iron to build factories and machines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Coal</a:t>
            </a:r>
            <a:r>
              <a:rPr lang="en-US" b="1" dirty="0" smtClean="0">
                <a:solidFill>
                  <a:srgbClr val="FF0000"/>
                </a:solidFill>
              </a:rPr>
              <a:t> to burn for fuel to power the factories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Navigable rivers </a:t>
            </a:r>
            <a:r>
              <a:rPr lang="en-US" b="1" dirty="0" smtClean="0">
                <a:solidFill>
                  <a:srgbClr val="FF0000"/>
                </a:solidFill>
              </a:rPr>
              <a:t>to transport supplies/goods and </a:t>
            </a:r>
            <a:r>
              <a:rPr lang="en-US" b="1" u="sng" dirty="0" smtClean="0">
                <a:solidFill>
                  <a:srgbClr val="FF0000"/>
                </a:solidFill>
              </a:rPr>
              <a:t>natural ports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Move stuff from factory to stores/cities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$$$$$$$$$ (capital)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Natural 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9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 build="p" animBg="1"/>
      <p:bldP spid="6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8540</TotalTime>
  <Words>508</Words>
  <Application>Microsoft Office PowerPoint</Application>
  <PresentationFormat>On-screen Show (4:3)</PresentationFormat>
  <Paragraphs>77</Paragraphs>
  <Slides>11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Tw Cen MT</vt:lpstr>
      <vt:lpstr>Wingdings</vt:lpstr>
      <vt:lpstr>Wingdings 2</vt:lpstr>
      <vt:lpstr>Median</vt:lpstr>
      <vt:lpstr>MT2: Industrial Expansion and Imperialism </vt:lpstr>
      <vt:lpstr>Vocabulary</vt:lpstr>
      <vt:lpstr>Prior (Before) industrialization </vt:lpstr>
      <vt:lpstr>What is industrialization?</vt:lpstr>
      <vt:lpstr>Why was England able to industrialize first? </vt:lpstr>
      <vt:lpstr>New inventions created</vt:lpstr>
      <vt:lpstr>New inventions created</vt:lpstr>
      <vt:lpstr>1st-More food and 2nd people</vt:lpstr>
      <vt:lpstr>3rd-Money and 4th-natural resources </vt:lpstr>
      <vt:lpstr>5th-Government and 6th-markets </vt:lpstr>
      <vt:lpstr>Assignment</vt:lpstr>
    </vt:vector>
  </TitlesOfParts>
  <Company>Lindsay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MT2: Industrial Expansion and Imperialism CMX1: Industrial Expansion</dc:title>
  <dc:creator>Christina Torres</dc:creator>
  <cp:lastModifiedBy>Orlando Benitez</cp:lastModifiedBy>
  <cp:revision>71</cp:revision>
  <cp:lastPrinted>2017-10-16T17:32:16Z</cp:lastPrinted>
  <dcterms:created xsi:type="dcterms:W3CDTF">2013-09-24T20:08:17Z</dcterms:created>
  <dcterms:modified xsi:type="dcterms:W3CDTF">2017-10-18T15:07:54Z</dcterms:modified>
</cp:coreProperties>
</file>