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6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006E7C-5FE8-4384-A869-814839CBAC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9749A8-60B3-4F56-9968-FF9BCFD9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06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F712A8-8002-48B5-A297-44F6978A40A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589D3C-400E-43B7-A264-7C18EDF56E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" y="762000"/>
            <a:ext cx="8686800" cy="1241425"/>
          </a:xfrm>
        </p:spPr>
        <p:txBody>
          <a:bodyPr>
            <a:noAutofit/>
          </a:bodyPr>
          <a:lstStyle/>
          <a:p>
            <a:r>
              <a:rPr lang="en-US" sz="6000" dirty="0" smtClean="0"/>
              <a:t>MT1: The development of Modern Political Thought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2819400"/>
            <a:ext cx="80010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LT3: </a:t>
            </a:r>
            <a:r>
              <a:rPr lang="en-US" dirty="0"/>
              <a:t>Understand </a:t>
            </a:r>
            <a:r>
              <a:rPr lang="en-US" u="sng" dirty="0"/>
              <a:t>the ideas</a:t>
            </a:r>
            <a:r>
              <a:rPr lang="en-US" dirty="0"/>
              <a:t> of the French Revolution and other revolutions around the world. </a:t>
            </a:r>
            <a:endParaRPr lang="en-US" dirty="0" smtClean="0"/>
          </a:p>
          <a:p>
            <a:r>
              <a:rPr lang="en-US" dirty="0" smtClean="0"/>
              <a:t>Goal: I will know what events and ideas started the French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04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5191988"/>
          </a:xfrm>
        </p:spPr>
        <p:txBody>
          <a:bodyPr>
            <a:normAutofit/>
          </a:bodyPr>
          <a:lstStyle/>
          <a:p>
            <a:r>
              <a:rPr lang="en-US" dirty="0" smtClean="0"/>
              <a:t>French people divided up into </a:t>
            </a:r>
            <a:r>
              <a:rPr lang="en-US" u="sng" dirty="0" smtClean="0"/>
              <a:t>unfair groups -</a:t>
            </a:r>
            <a:r>
              <a:rPr lang="en-US" dirty="0" smtClean="0"/>
              <a:t>three groups. </a:t>
            </a:r>
          </a:p>
          <a:p>
            <a:r>
              <a:rPr lang="en-US" dirty="0" smtClean="0"/>
              <a:t>Groups are called Estates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Estate- Clergy (church people)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Estate- Nobility (royal people)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Estate- Everyone else –Only group to pay taxes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" b="3495"/>
          <a:stretch/>
        </p:blipFill>
        <p:spPr bwMode="auto">
          <a:xfrm>
            <a:off x="5112327" y="1104899"/>
            <a:ext cx="4038600" cy="333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2"/>
          <a:stretch/>
        </p:blipFill>
        <p:spPr bwMode="auto">
          <a:xfrm>
            <a:off x="5562600" y="4478480"/>
            <a:ext cx="3371850" cy="223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22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King </a:t>
            </a:r>
            <a:r>
              <a:rPr lang="en-US" dirty="0"/>
              <a:t>Louis XVI </a:t>
            </a:r>
            <a:r>
              <a:rPr lang="en-US" dirty="0" smtClean="0"/>
              <a:t>of France had put France into debt</a:t>
            </a:r>
          </a:p>
          <a:p>
            <a:pPr lvl="1"/>
            <a:r>
              <a:rPr lang="en-US" dirty="0" smtClean="0"/>
              <a:t>90% of the French people were starving, or homeless </a:t>
            </a:r>
          </a:p>
          <a:p>
            <a:r>
              <a:rPr lang="en-US" dirty="0" smtClean="0"/>
              <a:t>The king wanted to </a:t>
            </a:r>
            <a:r>
              <a:rPr lang="en-US" u="sng" dirty="0" smtClean="0"/>
              <a:t>raise taxes again </a:t>
            </a:r>
            <a:r>
              <a:rPr lang="en-US" dirty="0" smtClean="0"/>
              <a:t>to pay off the debt</a:t>
            </a:r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estate was not happy so they rebelled </a:t>
            </a:r>
          </a:p>
          <a:p>
            <a:pPr lvl="1"/>
            <a:r>
              <a:rPr lang="en-US" dirty="0" smtClean="0"/>
              <a:t>Why u mad bro?</a:t>
            </a:r>
          </a:p>
          <a:p>
            <a:pPr lvl="2"/>
            <a:r>
              <a:rPr lang="en-US" dirty="0" smtClean="0"/>
              <a:t>Taxes</a:t>
            </a:r>
          </a:p>
          <a:p>
            <a:pPr lvl="2"/>
            <a:r>
              <a:rPr lang="en-US" dirty="0" smtClean="0"/>
              <a:t>No equal vote</a:t>
            </a:r>
          </a:p>
          <a:p>
            <a:pPr lvl="2"/>
            <a:r>
              <a:rPr lang="en-US" dirty="0" smtClean="0"/>
              <a:t>King locked them out of vote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Made an oath (promise) to write a constitution </a:t>
            </a:r>
          </a:p>
          <a:p>
            <a:pPr lvl="2"/>
            <a:r>
              <a:rPr lang="en-US" dirty="0" smtClean="0"/>
              <a:t>Tennis Court Oath</a:t>
            </a:r>
          </a:p>
          <a:p>
            <a:pPr lvl="1"/>
            <a:r>
              <a:rPr lang="en-US" dirty="0" smtClean="0"/>
              <a:t>Create the </a:t>
            </a:r>
            <a:r>
              <a:rPr lang="en-US" b="1" dirty="0"/>
              <a:t>Declaration of the Rights of Man and the </a:t>
            </a:r>
            <a:r>
              <a:rPr lang="en-US" b="1" dirty="0" smtClean="0"/>
              <a:t>citizens</a:t>
            </a:r>
          </a:p>
          <a:p>
            <a:pPr lvl="2"/>
            <a:r>
              <a:rPr lang="en-US" dirty="0" smtClean="0"/>
              <a:t>Got the idea from USA declaration of Independence</a:t>
            </a:r>
          </a:p>
          <a:p>
            <a:pPr lvl="1"/>
            <a:r>
              <a:rPr lang="en-US" dirty="0" smtClean="0"/>
              <a:t>The people rebelled</a:t>
            </a:r>
          </a:p>
          <a:p>
            <a:pPr lvl="2"/>
            <a:r>
              <a:rPr lang="en-US" dirty="0" smtClean="0"/>
              <a:t>Took over the city</a:t>
            </a:r>
          </a:p>
          <a:p>
            <a:pPr lvl="2"/>
            <a:r>
              <a:rPr lang="en-US" dirty="0" smtClean="0"/>
              <a:t>Arrested the King</a:t>
            </a:r>
          </a:p>
          <a:p>
            <a:pPr lvl="2"/>
            <a:r>
              <a:rPr lang="en-US" dirty="0" smtClean="0"/>
              <a:t>Beheaded the king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Revolution???????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78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French people saw the </a:t>
            </a:r>
            <a:r>
              <a:rPr lang="en-US" b="1" dirty="0" smtClean="0">
                <a:solidFill>
                  <a:srgbClr val="00FF00"/>
                </a:solidFill>
              </a:rPr>
              <a:t>success</a:t>
            </a:r>
            <a:r>
              <a:rPr lang="en-US" dirty="0" smtClean="0"/>
              <a:t> of the American Revolution</a:t>
            </a:r>
          </a:p>
          <a:p>
            <a:r>
              <a:rPr lang="en-US" dirty="0" smtClean="0"/>
              <a:t>The French people knew the ideas of:</a:t>
            </a:r>
          </a:p>
          <a:p>
            <a:pPr lvl="1"/>
            <a:r>
              <a:rPr lang="en-US" dirty="0" smtClean="0"/>
              <a:t>John Locke- Natural Rights</a:t>
            </a:r>
          </a:p>
          <a:p>
            <a:pPr lvl="2"/>
            <a:r>
              <a:rPr lang="en-US" dirty="0" smtClean="0"/>
              <a:t>The governments job is to protect the rights of the people</a:t>
            </a:r>
          </a:p>
          <a:p>
            <a:pPr lvl="2"/>
            <a:r>
              <a:rPr lang="en-US" dirty="0" smtClean="0"/>
              <a:t>The governments power comes from the people</a:t>
            </a:r>
          </a:p>
          <a:p>
            <a:pPr lvl="2"/>
            <a:r>
              <a:rPr lang="en-US" dirty="0" smtClean="0"/>
              <a:t>Overthrow a corrupt government</a:t>
            </a:r>
          </a:p>
          <a:p>
            <a:pPr lvl="1"/>
            <a:r>
              <a:rPr lang="en-US" dirty="0" smtClean="0"/>
              <a:t>Montesquieu –Separation of power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90% of the people were starving, poor, homeless, sick and no one cared</a:t>
            </a:r>
          </a:p>
          <a:p>
            <a:r>
              <a:rPr lang="en-US" dirty="0" smtClean="0"/>
              <a:t>King wanted to raise the taxes</a:t>
            </a:r>
          </a:p>
          <a:p>
            <a:pPr lvl="1"/>
            <a:r>
              <a:rPr lang="en-US" dirty="0" smtClean="0"/>
              <a:t>Totally unfair the people thought</a:t>
            </a:r>
          </a:p>
          <a:p>
            <a:r>
              <a:rPr lang="en-US" dirty="0" smtClean="0"/>
              <a:t>The king didn’t let them (3</a:t>
            </a:r>
            <a:r>
              <a:rPr lang="en-US" baseline="30000" dirty="0" smtClean="0"/>
              <a:t>rd</a:t>
            </a:r>
            <a:r>
              <a:rPr lang="en-US" dirty="0" smtClean="0"/>
              <a:t> estate) vote</a:t>
            </a:r>
          </a:p>
          <a:p>
            <a:pPr lvl="1"/>
            <a:r>
              <a:rPr lang="en-US" dirty="0" smtClean="0"/>
              <a:t>Denied them their basic rights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5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Events of the French Revolution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Tennis court Oath- Start of the revolution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Declaration of the Rights of Man and the </a:t>
            </a:r>
            <a:r>
              <a:rPr lang="en-US" sz="2800" dirty="0" smtClean="0">
                <a:solidFill>
                  <a:srgbClr val="FF0000"/>
                </a:solidFill>
              </a:rPr>
              <a:t>citizens written for the </a:t>
            </a:r>
            <a:r>
              <a:rPr lang="en-US" sz="2800" dirty="0" smtClean="0">
                <a:solidFill>
                  <a:srgbClr val="FF0000"/>
                </a:solidFill>
              </a:rPr>
              <a:t>people-Gave power to the 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Estate!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Storming of the Bastille- French people attacked the prison and armed themselves for the revolution</a:t>
            </a:r>
          </a:p>
          <a:p>
            <a:r>
              <a:rPr lang="en-US" sz="2800" dirty="0"/>
              <a:t>Took the king and beheaded him and his wife</a:t>
            </a:r>
          </a:p>
          <a:p>
            <a:r>
              <a:rPr lang="en-US" sz="2800" b="1" dirty="0" smtClean="0"/>
              <a:t>After </a:t>
            </a:r>
            <a:r>
              <a:rPr lang="en-US" sz="2800" b="1" dirty="0"/>
              <a:t>the French Revolution, the reign of Louis XVI went from an absolute monarchy to a constitutional monarchy.</a:t>
            </a:r>
            <a:endParaRPr lang="en-US" sz="2800" dirty="0"/>
          </a:p>
          <a:p>
            <a:r>
              <a:rPr lang="en-US" sz="2800" dirty="0" smtClean="0"/>
              <a:t>Reign </a:t>
            </a:r>
            <a:r>
              <a:rPr lang="en-US" sz="2800" dirty="0" smtClean="0"/>
              <a:t>of Terror – Beheading of 75% of the nobility in </a:t>
            </a:r>
            <a:r>
              <a:rPr lang="en-US" sz="2800" dirty="0" smtClean="0"/>
              <a:t>France</a:t>
            </a:r>
          </a:p>
          <a:p>
            <a:pPr lvl="1"/>
            <a:r>
              <a:rPr lang="en-US" sz="2400" dirty="0" smtClean="0"/>
              <a:t>Started killing of members of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Estate</a:t>
            </a:r>
            <a:endParaRPr lang="en-US" sz="2400" dirty="0" smtClean="0"/>
          </a:p>
          <a:p>
            <a:r>
              <a:rPr lang="en-US" sz="2800" dirty="0" smtClean="0"/>
              <a:t>Napoleon </a:t>
            </a:r>
            <a:r>
              <a:rPr lang="en-US" sz="2800" dirty="0" smtClean="0"/>
              <a:t>takes over France as Emperor</a:t>
            </a:r>
          </a:p>
          <a:p>
            <a:pPr lvl="1"/>
            <a:r>
              <a:rPr lang="en-US" sz="2400" dirty="0" smtClean="0"/>
              <a:t>Last 15 years</a:t>
            </a:r>
          </a:p>
          <a:p>
            <a:pPr lvl="1"/>
            <a:r>
              <a:rPr lang="en-US" sz="2400" dirty="0" smtClean="0"/>
              <a:t>He ruled almost all of Europe before being sent away to a small island 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2743200"/>
            <a:ext cx="4440382" cy="404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51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Effects of the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more in touch with the French Revolution's ideals of "liberty, equality, and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fraternity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 of a democracy where all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vote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of the problems (grievances) were handled at this point.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was due to the idea of nationalism getting in the way. The pride of your own country or group as the best. 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9044" tIns="-634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9044" tIns="-634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" name="HTMLOption1" r:id="rId2" imgW="209520" imgH="266760"/>
        </mc:Choice>
        <mc:Fallback>
          <p:control name="HTMLOption1" r:id="rId2" imgW="209520" imgH="266760">
            <p:pic>
              <p:nvPicPr>
                <p:cNvPr id="5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2667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HTMLOption2" r:id="rId3" imgW="1371600" imgH="266760"/>
        </mc:Choice>
        <mc:Fallback>
          <p:control name="HTMLOption2" r:id="rId3" imgW="1371600" imgH="266760">
            <p:pic>
              <p:nvPicPr>
                <p:cNvPr id="7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2667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654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Go back and highlight your notes for things you think are important</a:t>
            </a:r>
          </a:p>
          <a:p>
            <a:r>
              <a:rPr lang="en-US" dirty="0"/>
              <a:t>Create the flow map</a:t>
            </a:r>
          </a:p>
          <a:p>
            <a:r>
              <a:rPr lang="en-US" dirty="0"/>
              <a:t>Write a </a:t>
            </a:r>
            <a:r>
              <a:rPr lang="en-US" dirty="0" smtClean="0"/>
              <a:t>summary explain what ideas/actions led to the French Revolution.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5181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Causes                                   Effects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2133600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65418" y="2826327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2736" y="3546764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65418" y="4371109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65418" y="5202382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3318164"/>
            <a:ext cx="1295400" cy="757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0" y="3429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French Revolution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43800" y="2057400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43800" y="2743200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43800" y="3523565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43800" y="4364182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5195455"/>
            <a:ext cx="1143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029200" y="23622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81600" y="3200400"/>
            <a:ext cx="3810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81600" y="377536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181600" y="4191000"/>
            <a:ext cx="533400" cy="40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181600" y="4364182"/>
            <a:ext cx="914400" cy="1059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553200" y="2362200"/>
            <a:ext cx="838200" cy="921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934200" y="4191000"/>
            <a:ext cx="457200" cy="101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162800" y="3980765"/>
            <a:ext cx="228600" cy="383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162800" y="3696748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162800" y="3054927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295400" y="57912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Use the following language to help you write your summary:  </a:t>
            </a:r>
            <a:r>
              <a:rPr lang="en-US" dirty="0" smtClean="0"/>
              <a:t>influenced, motivated, inspired, shaped, guided, led to, caused, resulted in, developed, changed, transformed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4572</TotalTime>
  <Words>549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Bodoni MT Condensed</vt:lpstr>
      <vt:lpstr>Calibri</vt:lpstr>
      <vt:lpstr>Courier New</vt:lpstr>
      <vt:lpstr>Franklin Gothic Book</vt:lpstr>
      <vt:lpstr>Times New Roman</vt:lpstr>
      <vt:lpstr>Wingdings</vt:lpstr>
      <vt:lpstr>Decatur</vt:lpstr>
      <vt:lpstr>MT1: The development of Modern Political Thought</vt:lpstr>
      <vt:lpstr>What's the problem?</vt:lpstr>
      <vt:lpstr>What’s the problem?</vt:lpstr>
      <vt:lpstr>Why A Revolution???????</vt:lpstr>
      <vt:lpstr>Major Events of the French Revolution</vt:lpstr>
      <vt:lpstr>More Effects of the French Revolution</vt:lpstr>
      <vt:lpstr>Thinking Map</vt:lpstr>
    </vt:vector>
  </TitlesOfParts>
  <Company>Lindsay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MT1: The development of Modern Political Thought</dc:title>
  <dc:creator>Christina Torres</dc:creator>
  <cp:lastModifiedBy>Orlando Benitez</cp:lastModifiedBy>
  <cp:revision>9</cp:revision>
  <cp:lastPrinted>2017-09-26T19:19:38Z</cp:lastPrinted>
  <dcterms:created xsi:type="dcterms:W3CDTF">2016-08-08T22:48:54Z</dcterms:created>
  <dcterms:modified xsi:type="dcterms:W3CDTF">2017-09-26T21:46:10Z</dcterms:modified>
</cp:coreProperties>
</file>