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71" r:id="rId6"/>
    <p:sldId id="258" r:id="rId7"/>
    <p:sldId id="267" r:id="rId8"/>
    <p:sldId id="262" r:id="rId9"/>
    <p:sldId id="268" r:id="rId10"/>
    <p:sldId id="259" r:id="rId11"/>
    <p:sldId id="263" r:id="rId12"/>
    <p:sldId id="269" r:id="rId13"/>
    <p:sldId id="260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CFF13-578E-463F-B4AF-120746966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D3C4F-67F1-4E12-839B-E14E664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4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piece of Pianist old</a:t>
            </a:r>
            <a:r>
              <a:rPr lang="en-US" baseline="0" dirty="0" smtClean="0"/>
              <a:t> man pushed off sidewalk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3C4F-67F1-4E12-839B-E14E66430C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part</a:t>
            </a:r>
            <a:r>
              <a:rPr lang="en-US" baseline="0" dirty="0" smtClean="0"/>
              <a:t> of pianist with ghettos being blocked off</a:t>
            </a:r>
          </a:p>
          <a:p>
            <a:r>
              <a:rPr lang="en-US" baseline="0" dirty="0" smtClean="0"/>
              <a:t>Show </a:t>
            </a:r>
            <a:r>
              <a:rPr lang="en-US" baseline="0" dirty="0" err="1" smtClean="0"/>
              <a:t>shinderlist</a:t>
            </a:r>
            <a:r>
              <a:rPr lang="en-US" baseline="0" dirty="0" smtClean="0"/>
              <a:t> with concentration camps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3C4F-67F1-4E12-839B-E14E66430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4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017D0C8-88BA-433F-846E-B4328F8FBC8A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2BB3F0-37B4-4633-AF0E-8DB4391F70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990600"/>
            <a:ext cx="6777318" cy="2590800"/>
          </a:xfrm>
        </p:spPr>
        <p:txBody>
          <a:bodyPr/>
          <a:lstStyle/>
          <a:p>
            <a:r>
              <a:rPr lang="en-US" sz="4400" b="1" dirty="0">
                <a:effectLst/>
              </a:rPr>
              <a:t>Measurement Topic 4: 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r>
              <a:rPr lang="en-US" sz="4400" b="1" dirty="0">
                <a:effectLst/>
              </a:rPr>
              <a:t>The causes and effects of World War II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67862"/>
            <a:ext cx="6781800" cy="1752600"/>
          </a:xfrm>
        </p:spPr>
        <p:txBody>
          <a:bodyPr/>
          <a:lstStyle/>
          <a:p>
            <a:r>
              <a:rPr lang="en-US" b="1" dirty="0" smtClean="0">
                <a:effectLst/>
                <a:latin typeface="Calibri"/>
                <a:ea typeface="Times New Roman"/>
              </a:rPr>
              <a:t>Learning Target/goal #4 Essential Question</a:t>
            </a:r>
          </a:p>
          <a:p>
            <a:r>
              <a:rPr lang="en-US" b="1" dirty="0" smtClean="0">
                <a:effectLst/>
                <a:latin typeface="Calibri"/>
                <a:ea typeface="Times New Roman"/>
              </a:rPr>
              <a:t>-Explain </a:t>
            </a:r>
            <a:r>
              <a:rPr lang="en-US" b="1" dirty="0">
                <a:effectLst/>
                <a:latin typeface="Calibri"/>
                <a:ea typeface="Times New Roman"/>
              </a:rPr>
              <a:t>the Nazi </a:t>
            </a:r>
            <a:r>
              <a:rPr lang="en-US" b="1" dirty="0" smtClean="0">
                <a:effectLst/>
                <a:latin typeface="Calibri"/>
                <a:ea typeface="Times New Roman"/>
              </a:rPr>
              <a:t>policy/plan </a:t>
            </a:r>
            <a:r>
              <a:rPr lang="en-US" b="1" dirty="0">
                <a:effectLst/>
                <a:latin typeface="Calibri"/>
                <a:ea typeface="Times New Roman"/>
              </a:rPr>
              <a:t>of </a:t>
            </a:r>
            <a:r>
              <a:rPr lang="en-US" b="1" u="sng" dirty="0">
                <a:effectLst/>
                <a:latin typeface="Calibri"/>
                <a:ea typeface="Times New Roman"/>
              </a:rPr>
              <a:t>racial purity</a:t>
            </a:r>
            <a:r>
              <a:rPr lang="en-US" b="1" dirty="0" smtClean="0">
                <a:effectLst/>
                <a:latin typeface="Calibri"/>
                <a:ea typeface="Times New Roman"/>
              </a:rPr>
              <a:t>, and the </a:t>
            </a:r>
            <a:r>
              <a:rPr lang="en-US" b="1" u="sng" dirty="0" smtClean="0">
                <a:effectLst/>
                <a:latin typeface="Calibri"/>
                <a:ea typeface="Times New Roman"/>
              </a:rPr>
              <a:t>final </a:t>
            </a:r>
            <a:r>
              <a:rPr lang="en-US" b="1" u="sng" dirty="0">
                <a:effectLst/>
                <a:latin typeface="Calibri"/>
                <a:ea typeface="Times New Roman"/>
              </a:rPr>
              <a:t>solution </a:t>
            </a:r>
            <a:r>
              <a:rPr lang="en-US" b="1" dirty="0" smtClean="0">
                <a:effectLst/>
                <a:latin typeface="Calibri"/>
                <a:ea typeface="Times New Roman"/>
              </a:rPr>
              <a:t>during the  time known as the Holocaust</a:t>
            </a:r>
            <a:r>
              <a:rPr lang="en-US" b="1" dirty="0">
                <a:effectLst/>
                <a:latin typeface="Calibri"/>
                <a:ea typeface="Times New Roman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/>
          </a:bodyPr>
          <a:lstStyle/>
          <a:p>
            <a:r>
              <a:rPr lang="en-US" dirty="0" smtClean="0"/>
              <a:t>Hitler was not happy with the </a:t>
            </a:r>
            <a:r>
              <a:rPr lang="en-US" b="1" u="sng" dirty="0" smtClean="0"/>
              <a:t>slow progress of the racial purification process</a:t>
            </a:r>
            <a:r>
              <a:rPr lang="en-US" dirty="0" smtClean="0"/>
              <a:t> so he changed his plan.</a:t>
            </a:r>
          </a:p>
          <a:p>
            <a:r>
              <a:rPr lang="en-US" dirty="0" smtClean="0"/>
              <a:t>Nazi’s (Hitler) came up with a </a:t>
            </a:r>
            <a:r>
              <a:rPr lang="en-US" b="1" u="sng" dirty="0" smtClean="0"/>
              <a:t>plan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u="sng" dirty="0" smtClean="0"/>
              <a:t>exterminating (killing)</a:t>
            </a:r>
            <a:r>
              <a:rPr lang="en-US" dirty="0" smtClean="0"/>
              <a:t> </a:t>
            </a:r>
            <a:r>
              <a:rPr lang="en-US" dirty="0"/>
              <a:t>Jews and other groups </a:t>
            </a:r>
            <a:r>
              <a:rPr lang="en-US" dirty="0" smtClean="0"/>
              <a:t>–Final solution </a:t>
            </a:r>
            <a:endParaRPr lang="en-US" dirty="0"/>
          </a:p>
          <a:p>
            <a:pPr lvl="1"/>
            <a:r>
              <a:rPr lang="en-US" dirty="0" smtClean="0"/>
              <a:t>Special task force created to round up all Jews and other races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Cities, Ghettos and concentration camps were cleared out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People taken to Death Camps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r>
              <a:rPr lang="en-US" dirty="0" smtClean="0"/>
              <a:t>Death Camps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199"/>
            <a:ext cx="4032504" cy="46434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Death camps: place to kill unwanted people in mass numbers </a:t>
            </a:r>
            <a:endParaRPr lang="en-US" dirty="0" smtClean="0"/>
          </a:p>
          <a:p>
            <a:pPr lvl="1"/>
            <a:r>
              <a:rPr lang="en-US" dirty="0" smtClean="0"/>
              <a:t>Some were worked to death</a:t>
            </a:r>
          </a:p>
          <a:p>
            <a:pPr lvl="1"/>
            <a:r>
              <a:rPr lang="en-US" dirty="0" smtClean="0"/>
              <a:t>Some were killed by mass shootings </a:t>
            </a:r>
          </a:p>
          <a:p>
            <a:pPr lvl="1"/>
            <a:r>
              <a:rPr lang="en-US" dirty="0" smtClean="0"/>
              <a:t>others used in weird experiments</a:t>
            </a:r>
          </a:p>
          <a:p>
            <a:pPr lvl="1"/>
            <a:r>
              <a:rPr lang="en-US" dirty="0" smtClean="0"/>
              <a:t>others were put in gas chambers</a:t>
            </a:r>
          </a:p>
          <a:p>
            <a:pPr lvl="2"/>
            <a:r>
              <a:rPr lang="en-US" dirty="0" smtClean="0"/>
              <a:t>Women and children were the first to be gassed </a:t>
            </a:r>
          </a:p>
          <a:p>
            <a:r>
              <a:rPr lang="en-US" dirty="0" smtClean="0"/>
              <a:t>Largest </a:t>
            </a:r>
            <a:r>
              <a:rPr lang="en-US" dirty="0"/>
              <a:t>Death camp was Auschwitz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2" y="1606813"/>
            <a:ext cx="3781425" cy="202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3" y="3657600"/>
            <a:ext cx="4162425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7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09033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033"/>
            <a:ext cx="3803650" cy="21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733800"/>
            <a:ext cx="3803650" cy="282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/>
          </a:bodyPr>
          <a:lstStyle/>
          <a:p>
            <a:r>
              <a:rPr lang="en-US" dirty="0" smtClean="0"/>
              <a:t>Entire ethnic groups had been forced to leave homes</a:t>
            </a:r>
          </a:p>
          <a:p>
            <a:pPr lvl="1"/>
            <a:r>
              <a:rPr lang="en-US" dirty="0" smtClean="0"/>
              <a:t>Many never returned home</a:t>
            </a:r>
          </a:p>
          <a:p>
            <a:pPr lvl="1"/>
            <a:r>
              <a:rPr lang="en-US" dirty="0" smtClean="0"/>
              <a:t>Some had no homes to return to</a:t>
            </a:r>
          </a:p>
          <a:p>
            <a:r>
              <a:rPr lang="en-US" dirty="0" smtClean="0"/>
              <a:t>90</a:t>
            </a:r>
            <a:r>
              <a:rPr lang="en-US" dirty="0"/>
              <a:t>% of Jews in Europe were killed</a:t>
            </a:r>
          </a:p>
          <a:p>
            <a:pPr lvl="1"/>
            <a:r>
              <a:rPr lang="en-US" dirty="0"/>
              <a:t>1.2 million were children</a:t>
            </a:r>
          </a:p>
          <a:p>
            <a:r>
              <a:rPr lang="en-US" dirty="0"/>
              <a:t>40% of Roma (Gypsies population) were killed</a:t>
            </a:r>
          </a:p>
          <a:p>
            <a:r>
              <a:rPr lang="en-US" dirty="0"/>
              <a:t>3-4 million Russians </a:t>
            </a:r>
            <a:r>
              <a:rPr lang="en-US" dirty="0" smtClean="0"/>
              <a:t>killed</a:t>
            </a:r>
          </a:p>
          <a:p>
            <a:r>
              <a:rPr lang="en-US" dirty="0" smtClean="0"/>
              <a:t>Countless groups of people where left disabled; mentally and physically</a:t>
            </a:r>
          </a:p>
          <a:p>
            <a:r>
              <a:rPr lang="en-US" dirty="0" smtClean="0"/>
              <a:t>Many people left family less (no other family)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Holocaust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6600" y="1600200"/>
            <a:ext cx="685800" cy="1371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825504"/>
              </p:ext>
            </p:extLst>
          </p:nvPr>
        </p:nvGraphicFramePr>
        <p:xfrm>
          <a:off x="698500" y="2247900"/>
          <a:ext cx="7454900" cy="3884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25"/>
                <a:gridCol w="1863725"/>
                <a:gridCol w="1863725"/>
                <a:gridCol w="1863725"/>
              </a:tblGrid>
              <a:tr h="374067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Holocaust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Racial Purification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Solution </a:t>
                      </a:r>
                      <a:endParaRPr lang="en-US" dirty="0"/>
                    </a:p>
                  </a:txBody>
                  <a:tcPr/>
                </a:tc>
              </a:tr>
              <a:tr h="374067">
                <a:tc>
                  <a:txBody>
                    <a:bodyPr/>
                    <a:lstStyle/>
                    <a:p>
                      <a:r>
                        <a:rPr lang="en-US" dirty="0" smtClean="0"/>
                        <a:t>What was it?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9065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steps were taken to carry out the plan?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650">
                <a:tc>
                  <a:txBody>
                    <a:bodyPr/>
                    <a:lstStyle/>
                    <a:p>
                      <a:r>
                        <a:rPr lang="en-US" dirty="0" smtClean="0"/>
                        <a:t>Who was involved?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650">
                <a:tc>
                  <a:txBody>
                    <a:bodyPr/>
                    <a:lstStyle/>
                    <a:p>
                      <a:r>
                        <a:rPr lang="en-US" smtClean="0"/>
                        <a:t>Result: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smtClean="0"/>
              <a:t>the tree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Ghettos</a:t>
            </a:r>
            <a:r>
              <a:rPr lang="en-US" dirty="0" smtClean="0"/>
              <a:t>-Parts of cities blocked off were Jews and other groups were forced to live</a:t>
            </a:r>
          </a:p>
          <a:p>
            <a:pPr lvl="1"/>
            <a:r>
              <a:rPr lang="en-US" dirty="0" smtClean="0"/>
              <a:t>Similar to house arrest but whole city</a:t>
            </a:r>
          </a:p>
          <a:p>
            <a:r>
              <a:rPr lang="en-US" b="1" dirty="0" smtClean="0"/>
              <a:t>Concentration camps- </a:t>
            </a:r>
            <a:r>
              <a:rPr lang="en-US" dirty="0" smtClean="0"/>
              <a:t>Large camps were the Nazi’s sent people to work</a:t>
            </a:r>
          </a:p>
          <a:p>
            <a:pPr lvl="1"/>
            <a:r>
              <a:rPr lang="en-US" dirty="0" smtClean="0"/>
              <a:t>Similar to jail-at 1</a:t>
            </a:r>
            <a:r>
              <a:rPr lang="en-US" baseline="30000" dirty="0" smtClean="0"/>
              <a:t>st</a:t>
            </a:r>
            <a:r>
              <a:rPr lang="en-US" dirty="0" smtClean="0"/>
              <a:t> just for prisoners, then unwanted races</a:t>
            </a:r>
          </a:p>
          <a:p>
            <a:r>
              <a:rPr lang="en-US" b="1" u="sng" dirty="0" smtClean="0"/>
              <a:t>Genocide</a:t>
            </a:r>
            <a:r>
              <a:rPr lang="en-US" dirty="0" smtClean="0"/>
              <a:t>-The mass killing of a group of people based on race, religion or nationality</a:t>
            </a:r>
          </a:p>
          <a:p>
            <a:r>
              <a:rPr lang="en-US" b="1" dirty="0" smtClean="0"/>
              <a:t>Holocaust </a:t>
            </a:r>
            <a:r>
              <a:rPr lang="en-US" dirty="0" smtClean="0"/>
              <a:t>– The time period when the Nazi Germans killed/exterminated millions of Jews, gypsies, Slavic's, Christians, Poles, and other groups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4267199"/>
          </a:xfrm>
        </p:spPr>
        <p:txBody>
          <a:bodyPr/>
          <a:lstStyle/>
          <a:p>
            <a:r>
              <a:rPr lang="en-US" dirty="0" smtClean="0"/>
              <a:t>As WW2 is going on in various places in Europe, Germany was slowly destroying races of people not German- </a:t>
            </a:r>
          </a:p>
          <a:p>
            <a:r>
              <a:rPr lang="en-US" u="sng" dirty="0" smtClean="0"/>
              <a:t>This time in history is </a:t>
            </a:r>
            <a:r>
              <a:rPr lang="en-US" u="sng" dirty="0"/>
              <a:t>k</a:t>
            </a:r>
            <a:r>
              <a:rPr lang="en-US" u="sng" dirty="0" smtClean="0"/>
              <a:t>nown as the holocaust </a:t>
            </a:r>
          </a:p>
          <a:p>
            <a:pPr lvl="1"/>
            <a:r>
              <a:rPr lang="en-US" dirty="0" smtClean="0"/>
              <a:t>Jews</a:t>
            </a:r>
          </a:p>
          <a:p>
            <a:pPr lvl="1"/>
            <a:r>
              <a:rPr lang="en-US" dirty="0" smtClean="0"/>
              <a:t>Polish</a:t>
            </a:r>
          </a:p>
          <a:p>
            <a:pPr lvl="1"/>
            <a:r>
              <a:rPr lang="en-US" dirty="0" smtClean="0"/>
              <a:t>Slavic groups; </a:t>
            </a:r>
          </a:p>
          <a:p>
            <a:pPr lvl="1"/>
            <a:r>
              <a:rPr lang="en-US" dirty="0" smtClean="0"/>
              <a:t>Catholics</a:t>
            </a:r>
          </a:p>
          <a:p>
            <a:pPr lvl="1"/>
            <a:r>
              <a:rPr lang="en-US" dirty="0" smtClean="0"/>
              <a:t>Homosexual</a:t>
            </a:r>
          </a:p>
          <a:p>
            <a:pPr lvl="1"/>
            <a:r>
              <a:rPr lang="en-US" dirty="0" smtClean="0"/>
              <a:t>Gypsy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from </a:t>
            </a:r>
            <a:r>
              <a:rPr lang="en-US" dirty="0" smtClean="0"/>
              <a:t>Hitler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3657600" cy="3877056"/>
          </a:xfrm>
        </p:spPr>
        <p:txBody>
          <a:bodyPr/>
          <a:lstStyle/>
          <a:p>
            <a:r>
              <a:rPr lang="en-US" dirty="0"/>
              <a:t>“Whether nations live in prosperity or starve to death interests me only insofar as we need them as slaves for our cultures. Otherwise it is of no interest.”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343400" y="2209800"/>
            <a:ext cx="4267200" cy="4343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Hitler's steps known as Holocaust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Makes Jews </a:t>
            </a:r>
            <a:r>
              <a:rPr lang="en-US" u="sng" dirty="0" smtClean="0"/>
              <a:t>hated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Created </a:t>
            </a:r>
            <a:r>
              <a:rPr lang="en-US" u="sng" dirty="0" smtClean="0"/>
              <a:t>laws</a:t>
            </a:r>
            <a:r>
              <a:rPr lang="en-US" dirty="0" smtClean="0"/>
              <a:t> to limit the freedoms of Jews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Racial </a:t>
            </a:r>
            <a:r>
              <a:rPr lang="en-US" u="sng" dirty="0" smtClean="0"/>
              <a:t>purification-purify the German race</a:t>
            </a:r>
            <a:endParaRPr lang="en-US" u="sng" dirty="0" smtClean="0"/>
          </a:p>
          <a:p>
            <a:pPr marL="868680" lvl="1" indent="-457200">
              <a:buFont typeface="+mj-lt"/>
              <a:buAutoNum type="alphaLcParenR"/>
            </a:pPr>
            <a:r>
              <a:rPr lang="en-US" dirty="0" smtClean="0"/>
              <a:t>Tells Jews to leave</a:t>
            </a:r>
          </a:p>
          <a:p>
            <a:pPr marL="868680" lvl="1" indent="-457200">
              <a:buFont typeface="+mj-lt"/>
              <a:buAutoNum type="alphaLcParenR"/>
            </a:pPr>
            <a:r>
              <a:rPr lang="en-US" dirty="0" smtClean="0"/>
              <a:t>Forces Jews to leave</a:t>
            </a:r>
          </a:p>
          <a:p>
            <a:pPr marL="868680" lvl="1" indent="-457200">
              <a:buFont typeface="+mj-lt"/>
              <a:buAutoNum type="alphaLcParenR"/>
            </a:pPr>
            <a:r>
              <a:rPr lang="en-US" dirty="0" smtClean="0"/>
              <a:t>Jews placed in Ghettos and Concentration camps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Final Solution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Death Squads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Death Camps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981200"/>
            <a:ext cx="8063752" cy="4648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Hitler took over power he targeted the Jews as the reason </a:t>
            </a:r>
            <a:r>
              <a:rPr lang="en-US" u="sng" dirty="0" smtClean="0"/>
              <a:t>for Germany’s failure </a:t>
            </a:r>
            <a:r>
              <a:rPr lang="en-US" dirty="0" smtClean="0"/>
              <a:t>(1933-1939)</a:t>
            </a:r>
          </a:p>
          <a:p>
            <a:pPr lvl="1"/>
            <a:r>
              <a:rPr lang="en-US" dirty="0" smtClean="0"/>
              <a:t>He passed laws called the </a:t>
            </a:r>
            <a:r>
              <a:rPr lang="en-US" u="sng" dirty="0" smtClean="0"/>
              <a:t>Nuremberg laws </a:t>
            </a:r>
          </a:p>
          <a:p>
            <a:pPr lvl="2"/>
            <a:r>
              <a:rPr lang="en-US" dirty="0" smtClean="0"/>
              <a:t>Jews were not allowed to walk on sidewalks</a:t>
            </a:r>
          </a:p>
          <a:p>
            <a:pPr lvl="2"/>
            <a:r>
              <a:rPr lang="en-US" dirty="0" smtClean="0"/>
              <a:t>Jews had to wear a yellow star on their sleeves identifying them as Jews </a:t>
            </a:r>
          </a:p>
          <a:p>
            <a:pPr lvl="2"/>
            <a:r>
              <a:rPr lang="en-US" dirty="0" smtClean="0"/>
              <a:t>Jews could not date/marry people other than Jews</a:t>
            </a:r>
          </a:p>
          <a:p>
            <a:pPr lvl="2"/>
            <a:r>
              <a:rPr lang="en-US" dirty="0" smtClean="0"/>
              <a:t>Jews not allowed to be part of the government </a:t>
            </a:r>
          </a:p>
          <a:p>
            <a:pPr lvl="2"/>
            <a:r>
              <a:rPr lang="en-US" dirty="0" smtClean="0"/>
              <a:t>Jews not allowed in the army</a:t>
            </a:r>
          </a:p>
          <a:p>
            <a:pPr lvl="2"/>
            <a:r>
              <a:rPr lang="en-US" dirty="0" smtClean="0"/>
              <a:t>Forced to called “Sara” for women and “Israel” for men</a:t>
            </a:r>
          </a:p>
          <a:p>
            <a:pPr lvl="2"/>
            <a:r>
              <a:rPr lang="en-US" dirty="0" smtClean="0"/>
              <a:t>Had to give-up all their property to Germans </a:t>
            </a:r>
          </a:p>
          <a:p>
            <a:r>
              <a:rPr lang="en-US" u="sng" dirty="0" smtClean="0"/>
              <a:t>Nazi’s terrorized </a:t>
            </a:r>
            <a:r>
              <a:rPr lang="en-US" dirty="0" smtClean="0"/>
              <a:t>the Jews by destroying Jews business, churches and homes – Knight of Terror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70156"/>
            <a:ext cx="8458200" cy="1054250"/>
          </a:xfrm>
        </p:spPr>
        <p:txBody>
          <a:bodyPr/>
          <a:lstStyle/>
          <a:p>
            <a:r>
              <a:rPr lang="en-US" dirty="0" smtClean="0"/>
              <a:t>Hitler targets Jews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243406"/>
          </a:xfrm>
        </p:spPr>
        <p:txBody>
          <a:bodyPr/>
          <a:lstStyle/>
          <a:p>
            <a:r>
              <a:rPr lang="en-US" dirty="0" smtClean="0"/>
              <a:t>Racial Purification: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97400" y="4038600"/>
            <a:ext cx="4114800" cy="2667000"/>
          </a:xfrm>
        </p:spPr>
        <p:txBody>
          <a:bodyPr>
            <a:normAutofit/>
          </a:bodyPr>
          <a:lstStyle/>
          <a:p>
            <a:pPr marL="365760" lvl="0" indent="-365760" algn="l"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Step #1: All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unwanted groups (Jews, </a:t>
            </a:r>
            <a:r>
              <a:rPr lang="en-US" sz="2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Slavics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Christians had to leave Germany) 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777240" lvl="1" indent="-365760">
              <a:buClr>
                <a:srgbClr val="873624"/>
              </a:buClr>
              <a:buFont typeface="Wingdings" pitchFamily="2" charset="2"/>
              <a:buChar char=""/>
            </a:pPr>
            <a:r>
              <a:rPr lang="en-US" sz="17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At first voluntary</a:t>
            </a:r>
          </a:p>
          <a:p>
            <a:pPr marL="777240" lvl="1" indent="-365760">
              <a:buClr>
                <a:srgbClr val="873624"/>
              </a:buClr>
              <a:buFont typeface="Wingdings" pitchFamily="2" charset="2"/>
              <a:buChar char=""/>
            </a:pPr>
            <a:r>
              <a:rPr lang="en-US" sz="17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Later by force</a:t>
            </a:r>
          </a:p>
          <a:p>
            <a:pPr marL="365760" lvl="0" indent="-365760" algn="l"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Step #2: Placed unwanted races into </a:t>
            </a:r>
            <a:r>
              <a:rPr lang="en-US" sz="2000" u="sng" dirty="0">
                <a:solidFill>
                  <a:srgbClr val="FF0000"/>
                </a:solidFill>
              </a:rPr>
              <a:t>Ghettos and </a:t>
            </a:r>
            <a:r>
              <a:rPr lang="en-US" sz="2000" u="sng" dirty="0" smtClean="0">
                <a:solidFill>
                  <a:srgbClr val="FF0000"/>
                </a:solidFill>
              </a:rPr>
              <a:t>concentration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camps (segregation) 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0" y="2362200"/>
            <a:ext cx="4187592" cy="4495800"/>
          </a:xfrm>
        </p:spPr>
        <p:txBody>
          <a:bodyPr>
            <a:normAutofit/>
          </a:bodyPr>
          <a:lstStyle/>
          <a:p>
            <a:r>
              <a:rPr lang="en-US" dirty="0"/>
              <a:t>Afraid Jews were trying to destroy Germans and control the world</a:t>
            </a:r>
          </a:p>
          <a:p>
            <a:r>
              <a:rPr lang="en-US" dirty="0" smtClean="0"/>
              <a:t>Felt/believed Germans superior race (Master race- Aryans, blue eyed, blond hair)</a:t>
            </a:r>
          </a:p>
          <a:p>
            <a:pPr lvl="1"/>
            <a:r>
              <a:rPr lang="en-US" dirty="0" smtClean="0"/>
              <a:t>Wanted </a:t>
            </a:r>
            <a:r>
              <a:rPr lang="en-US" u="sng" dirty="0" smtClean="0"/>
              <a:t>to get rid </a:t>
            </a:r>
            <a:r>
              <a:rPr lang="en-US" dirty="0" smtClean="0"/>
              <a:t>of  anyone not part of his </a:t>
            </a:r>
            <a:r>
              <a:rPr lang="en-US" dirty="0" smtClean="0">
                <a:solidFill>
                  <a:srgbClr val="FF0000"/>
                </a:solidFill>
              </a:rPr>
              <a:t>Master race</a:t>
            </a:r>
            <a:r>
              <a:rPr lang="en-US" dirty="0" smtClean="0"/>
              <a:t> so he started a </a:t>
            </a:r>
            <a:r>
              <a:rPr lang="en-US" u="sng" dirty="0" smtClean="0"/>
              <a:t>purification process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3442446" cy="65836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Hitler/Nazi beliefs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200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Steps to Racial purification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00007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Goal of Racial purification</a:t>
            </a:r>
            <a:r>
              <a:rPr lang="en-US" sz="2000" dirty="0" smtClean="0"/>
              <a:t>: *make Germany free of all groups of people except Germans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25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2" grpId="0" uiExpand="1" build="p"/>
      <p:bldP spid="10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Purification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3442446" cy="658368"/>
          </a:xfrm>
        </p:spPr>
        <p:txBody>
          <a:bodyPr/>
          <a:lstStyle/>
          <a:p>
            <a:r>
              <a:rPr lang="en-US" dirty="0" smtClean="0"/>
              <a:t>Ghettos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438400"/>
            <a:ext cx="3803904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Nazi would block off sections of cities all over Europe and force the Jews/other unwanted races to move there to live</a:t>
            </a:r>
          </a:p>
          <a:p>
            <a:pPr lvl="1"/>
            <a:r>
              <a:rPr lang="en-US" dirty="0" smtClean="0"/>
              <a:t>Ghettos were small</a:t>
            </a:r>
          </a:p>
          <a:p>
            <a:pPr lvl="1"/>
            <a:r>
              <a:rPr lang="en-US" dirty="0" smtClean="0"/>
              <a:t>Extremely overcrowded</a:t>
            </a:r>
          </a:p>
          <a:p>
            <a:pPr lvl="1"/>
            <a:r>
              <a:rPr lang="en-US" dirty="0" smtClean="0"/>
              <a:t>Offered little or no:</a:t>
            </a:r>
          </a:p>
          <a:p>
            <a:pPr lvl="2"/>
            <a:r>
              <a:rPr lang="en-US" dirty="0" smtClean="0"/>
              <a:t>Food</a:t>
            </a:r>
          </a:p>
          <a:p>
            <a:pPr lvl="2"/>
            <a:r>
              <a:rPr lang="en-US" dirty="0" smtClean="0"/>
              <a:t>Protection</a:t>
            </a:r>
          </a:p>
          <a:p>
            <a:pPr lvl="2"/>
            <a:r>
              <a:rPr lang="en-US" dirty="0" smtClean="0"/>
              <a:t>Medical treatment </a:t>
            </a:r>
          </a:p>
          <a:p>
            <a:r>
              <a:rPr lang="en-US" dirty="0" smtClean="0"/>
              <a:t>Life was extremely difficult!!!!!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81200"/>
            <a:ext cx="3447288" cy="658368"/>
          </a:xfrm>
        </p:spPr>
        <p:txBody>
          <a:bodyPr/>
          <a:lstStyle/>
          <a:p>
            <a:r>
              <a:rPr lang="en-US" dirty="0" smtClean="0"/>
              <a:t>Concentration Camps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67000"/>
            <a:ext cx="3799728" cy="3962400"/>
          </a:xfrm>
        </p:spPr>
        <p:txBody>
          <a:bodyPr/>
          <a:lstStyle/>
          <a:p>
            <a:r>
              <a:rPr lang="en-US" dirty="0" smtClean="0"/>
              <a:t>Some Jews/unwanted races were placed in concentration camps</a:t>
            </a:r>
          </a:p>
          <a:p>
            <a:pPr lvl="1"/>
            <a:r>
              <a:rPr lang="en-US" dirty="0" smtClean="0"/>
              <a:t>The goal was to get the most work out of a group of people before they died</a:t>
            </a:r>
          </a:p>
          <a:p>
            <a:pPr lvl="1"/>
            <a:r>
              <a:rPr lang="en-US" dirty="0" smtClean="0"/>
              <a:t>Worked all day long</a:t>
            </a:r>
          </a:p>
          <a:p>
            <a:pPr lvl="1"/>
            <a:r>
              <a:rPr lang="en-US" dirty="0" smtClean="0"/>
              <a:t>Feed little to nothing</a:t>
            </a:r>
          </a:p>
          <a:p>
            <a:pPr lvl="1"/>
            <a:r>
              <a:rPr lang="en-US" dirty="0" smtClean="0"/>
              <a:t>No medical treatment for those injured </a:t>
            </a:r>
          </a:p>
        </p:txBody>
      </p:sp>
    </p:spTree>
    <p:extLst>
      <p:ext uri="{BB962C8B-B14F-4D97-AF65-F5344CB8AC3E}">
        <p14:creationId xmlns:p14="http://schemas.microsoft.com/office/powerpoint/2010/main" val="42780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Ghettos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800272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9793"/>
            <a:ext cx="60769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Camps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68183"/>
            <a:ext cx="3803650" cy="265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8183"/>
            <a:ext cx="43624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1475"/>
            <a:ext cx="4572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1938</TotalTime>
  <Words>777</Words>
  <Application>Microsoft Office PowerPoint</Application>
  <PresentationFormat>On-screen Show (4:3)</PresentationFormat>
  <Paragraphs>108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Measurement Topic 4:  The causes and effects of World War II </vt:lpstr>
      <vt:lpstr>Terms</vt:lpstr>
      <vt:lpstr>Basic Information</vt:lpstr>
      <vt:lpstr>Quote from Hitler</vt:lpstr>
      <vt:lpstr>Hitler targets Jews </vt:lpstr>
      <vt:lpstr>Racial Purification:  </vt:lpstr>
      <vt:lpstr>Racial Purification </vt:lpstr>
      <vt:lpstr>Ghettos</vt:lpstr>
      <vt:lpstr>Camps</vt:lpstr>
      <vt:lpstr>Final Solution</vt:lpstr>
      <vt:lpstr>Death Camps</vt:lpstr>
      <vt:lpstr>PowerPoint Presentation</vt:lpstr>
      <vt:lpstr>Effect of Holocaust </vt:lpstr>
      <vt:lpstr>Complete the tree map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Torres</dc:creator>
  <cp:lastModifiedBy>Christina Torres</cp:lastModifiedBy>
  <cp:revision>61</cp:revision>
  <dcterms:created xsi:type="dcterms:W3CDTF">2013-04-04T22:27:15Z</dcterms:created>
  <dcterms:modified xsi:type="dcterms:W3CDTF">2016-04-08T17:21:22Z</dcterms:modified>
</cp:coreProperties>
</file>