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8" r:id="rId4"/>
    <p:sldId id="258" r:id="rId5"/>
    <p:sldId id="269" r:id="rId6"/>
    <p:sldId id="257" r:id="rId7"/>
    <p:sldId id="262" r:id="rId8"/>
    <p:sldId id="259" r:id="rId9"/>
    <p:sldId id="260" r:id="rId10"/>
    <p:sldId id="267" r:id="rId11"/>
    <p:sldId id="261" r:id="rId12"/>
    <p:sldId id="265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6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ED2D8C-5F1B-4CEB-B529-D8197E77C3E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A9119F-3DE1-4624-9F6D-4585328CC40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Mt4: The causes and effects of WW2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3200"/>
            <a:ext cx="6560234" cy="3276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u="sng" dirty="0" smtClean="0">
                <a:latin typeface="Adobe Myungjo Std M" pitchFamily="18" charset="-128"/>
                <a:ea typeface="Adobe Myungjo Std M" pitchFamily="18" charset="-128"/>
              </a:rPr>
              <a:t>Essential Questions/Learning Goal:</a:t>
            </a:r>
          </a:p>
          <a:p>
            <a:pPr algn="l"/>
            <a:r>
              <a:rPr lang="en-US" b="1" u="sng" dirty="0" smtClean="0">
                <a:latin typeface="Adobe Myungjo Std M" pitchFamily="18" charset="-128"/>
                <a:ea typeface="Adobe Myungjo Std M" pitchFamily="18" charset="-128"/>
              </a:rPr>
              <a:t>Lt2: </a:t>
            </a:r>
            <a:r>
              <a:rPr lang="en-US" dirty="0">
                <a:latin typeface="Adobe Myungjo Std M" pitchFamily="18" charset="-128"/>
                <a:ea typeface="Adobe Myungjo Std M" pitchFamily="18" charset="-128"/>
              </a:rPr>
              <a:t>E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xplain what Germany, Italy and Japan did to </a:t>
            </a:r>
            <a:r>
              <a:rPr lang="en-US" dirty="0" smtClean="0">
                <a:solidFill>
                  <a:srgbClr val="FFFF00"/>
                </a:solidFill>
                <a:latin typeface="Adobe Myungjo Std M" pitchFamily="18" charset="-128"/>
                <a:ea typeface="Adobe Myungjo Std M" pitchFamily="18" charset="-128"/>
              </a:rPr>
              <a:t>expand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 their empires in the 1930s.</a:t>
            </a:r>
          </a:p>
          <a:p>
            <a:pPr algn="l"/>
            <a:endParaRPr lang="en-US" dirty="0" smtClean="0">
              <a:latin typeface="Adobe Myungjo Std M" pitchFamily="18" charset="-128"/>
              <a:ea typeface="Adobe Myungjo Std M" pitchFamily="18" charset="-128"/>
            </a:endParaRPr>
          </a:p>
          <a:p>
            <a:pPr algn="l"/>
            <a:r>
              <a:rPr lang="en-US" b="1" u="sng" dirty="0" smtClean="0">
                <a:latin typeface="Adobe Myungjo Std M" pitchFamily="18" charset="-128"/>
                <a:ea typeface="Adobe Myungjo Std M" pitchFamily="18" charset="-128"/>
              </a:rPr>
              <a:t>Lt3: 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Understand the role of </a:t>
            </a:r>
            <a:r>
              <a:rPr lang="en-US" dirty="0" smtClean="0">
                <a:solidFill>
                  <a:srgbClr val="FFFF00"/>
                </a:solidFill>
                <a:latin typeface="Adobe Myungjo Std M" pitchFamily="18" charset="-128"/>
                <a:ea typeface="Adobe Myungjo Std M" pitchFamily="18" charset="-128"/>
              </a:rPr>
              <a:t>appeasement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by the European leaders towards Hitler</a:t>
            </a:r>
            <a:r>
              <a:rPr lang="en-US" dirty="0" smtClean="0">
                <a:solidFill>
                  <a:srgbClr val="FFFF00"/>
                </a:solidFill>
                <a:latin typeface="Adobe Myungjo Std M" pitchFamily="18" charset="-128"/>
                <a:ea typeface="Adobe Myungjo Std M" pitchFamily="18" charset="-128"/>
              </a:rPr>
              <a:t>. </a:t>
            </a:r>
          </a:p>
          <a:p>
            <a:pPr algn="l"/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And the role of </a:t>
            </a:r>
            <a:r>
              <a:rPr lang="en-US" dirty="0">
                <a:solidFill>
                  <a:srgbClr val="FFFF00"/>
                </a:solidFill>
                <a:latin typeface="Adobe Myungjo Std M" pitchFamily="18" charset="-128"/>
                <a:ea typeface="Adobe Myungjo Std M" pitchFamily="18" charset="-128"/>
              </a:rPr>
              <a:t>nonintervention 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by the USA prior to WW2.</a:t>
            </a:r>
            <a:endParaRPr lang="en-US" dirty="0">
              <a:latin typeface="Adobe Myungjo Std M" pitchFamily="18" charset="-128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53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Expands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Red area</a:t>
            </a:r>
          </a:p>
          <a:p>
            <a:pPr marL="0" indent="0">
              <a:buNone/>
            </a:pPr>
            <a:r>
              <a:rPr lang="en-US" dirty="0" smtClean="0"/>
              <a:t>Controlled by</a:t>
            </a:r>
          </a:p>
          <a:p>
            <a:pPr marL="0" indent="0">
              <a:buNone/>
            </a:pPr>
            <a:r>
              <a:rPr lang="en-US" dirty="0" smtClean="0"/>
              <a:t>Japan</a:t>
            </a:r>
          </a:p>
          <a:p>
            <a:r>
              <a:rPr lang="en-US" dirty="0" smtClean="0"/>
              <a:t>Green area</a:t>
            </a:r>
          </a:p>
          <a:p>
            <a:pPr marL="0" indent="0">
              <a:buNone/>
            </a:pPr>
            <a:r>
              <a:rPr lang="en-US" dirty="0" smtClean="0"/>
              <a:t>Manchuria </a:t>
            </a:r>
          </a:p>
          <a:p>
            <a:pPr marL="0" indent="0">
              <a:buNone/>
            </a:pPr>
            <a:r>
              <a:rPr lang="en-US" dirty="0" smtClean="0"/>
              <a:t>Was taken over</a:t>
            </a:r>
          </a:p>
          <a:p>
            <a:pPr marL="0" indent="0">
              <a:buNone/>
            </a:pPr>
            <a:r>
              <a:rPr lang="en-US" dirty="0" smtClean="0"/>
              <a:t>By Japan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50863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715000" y="457200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0" y="461771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Nanking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Japan Expands it’s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September 1931 japan takes over over Manchuria , in China, for </a:t>
            </a:r>
            <a:r>
              <a:rPr lang="en-US" dirty="0" smtClean="0">
                <a:solidFill>
                  <a:srgbClr val="FFFF00"/>
                </a:solidFill>
              </a:rPr>
              <a:t>natural resources </a:t>
            </a:r>
          </a:p>
          <a:p>
            <a:pPr lvl="1"/>
            <a:r>
              <a:rPr lang="en-US" dirty="0" smtClean="0"/>
              <a:t>Japan claimed China attacked them, but Japan lied</a:t>
            </a:r>
          </a:p>
          <a:p>
            <a:pPr lvl="1"/>
            <a:r>
              <a:rPr lang="en-US" dirty="0" smtClean="0"/>
              <a:t>League of nations investigates and Japan leaves League of nations</a:t>
            </a:r>
          </a:p>
          <a:p>
            <a:pPr lvl="1"/>
            <a:r>
              <a:rPr lang="en-US" dirty="0" smtClean="0"/>
              <a:t>China’s leader, Chiang Kai-shek, tried to ignore </a:t>
            </a:r>
            <a:r>
              <a:rPr lang="en-US" dirty="0" smtClean="0">
                <a:solidFill>
                  <a:srgbClr val="FFFF00"/>
                </a:solidFill>
              </a:rPr>
              <a:t>(appease) </a:t>
            </a:r>
            <a:r>
              <a:rPr lang="en-US" dirty="0" smtClean="0"/>
              <a:t>Japan to deal with his own issues in China </a:t>
            </a:r>
          </a:p>
          <a:p>
            <a:pPr lvl="1"/>
            <a:r>
              <a:rPr lang="en-US" dirty="0" smtClean="0"/>
              <a:t>United States sees what Japan doing and doesn’t approve</a:t>
            </a:r>
          </a:p>
          <a:p>
            <a:pPr lvl="2"/>
            <a:r>
              <a:rPr lang="en-US" dirty="0" smtClean="0"/>
              <a:t>USA stops selling Japan important resources like steel and fuel  to try and stop them, which angers Japan </a:t>
            </a:r>
          </a:p>
          <a:p>
            <a:pPr lvl="1"/>
            <a:r>
              <a:rPr lang="en-US" dirty="0" smtClean="0"/>
              <a:t>Japan wanted parts of Russia, but when Hitler made the pact with the Soviet Union, Japan needed a new plan</a:t>
            </a:r>
          </a:p>
          <a:p>
            <a:pPr lvl="1"/>
            <a:r>
              <a:rPr lang="en-US" dirty="0" smtClean="0"/>
              <a:t>Japan invades Indonesia, controlled by France</a:t>
            </a:r>
          </a:p>
        </p:txBody>
      </p:sp>
    </p:spTree>
    <p:extLst>
      <p:ext uri="{BB962C8B-B14F-4D97-AF65-F5344CB8AC3E}">
        <p14:creationId xmlns:p14="http://schemas.microsoft.com/office/powerpoint/2010/main" val="19867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Rape of Nanking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December of 1937, the Japanese Imperial Army marched into China's capital city of Nanking and proceeded to murder 300,000 out of 600,000 civilians and soldiers in the city.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six weeks of </a:t>
            </a:r>
            <a:r>
              <a:rPr lang="en-US" dirty="0" smtClean="0"/>
              <a:t>carnage/murder became known </a:t>
            </a:r>
            <a:r>
              <a:rPr lang="en-US" dirty="0"/>
              <a:t>as the Rape of </a:t>
            </a:r>
            <a:r>
              <a:rPr lang="en-US" dirty="0" smtClean="0"/>
              <a:t>Nanking</a:t>
            </a:r>
          </a:p>
          <a:p>
            <a:pPr lvl="1"/>
            <a:r>
              <a:rPr lang="en-US" dirty="0" smtClean="0"/>
              <a:t>The Japanese soldiers committed unthinkable acts of cruelty in Nanking. </a:t>
            </a:r>
          </a:p>
          <a:p>
            <a:pPr lvl="2"/>
            <a:r>
              <a:rPr lang="en-US" dirty="0" smtClean="0"/>
              <a:t>Everything you can imagine done, was done</a:t>
            </a:r>
          </a:p>
          <a:p>
            <a:pPr lvl="3"/>
            <a:r>
              <a:rPr lang="en-US" dirty="0" smtClean="0"/>
              <a:t>Killing, torture, rape, abuse, anything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2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Nonintervention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Nonintervention-not getting involved, staying</a:t>
            </a:r>
            <a:r>
              <a:rPr lang="en-US" dirty="0"/>
              <a:t> </a:t>
            </a:r>
            <a:r>
              <a:rPr lang="en-US" dirty="0" smtClean="0"/>
              <a:t>way from problem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People in the United States did not want to be part of another war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 USA was dealing with great depression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The USA stayed out of the issues and followed a foreign policy (plan of action) of </a:t>
            </a:r>
            <a:r>
              <a:rPr lang="en-US" dirty="0" smtClean="0">
                <a:solidFill>
                  <a:srgbClr val="FFFF00"/>
                </a:solidFill>
              </a:rPr>
              <a:t>isolationism (remain alone) after WW1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The USA wanted to avoid any tie/connection to nations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The USA knew Japan, Germany and Italy were up to no good but they choose nonintervention / isolationism as their plan of action</a:t>
            </a:r>
          </a:p>
          <a:p>
            <a:pPr lvl="1"/>
            <a:r>
              <a:rPr lang="en-US" dirty="0" smtClean="0"/>
              <a:t>The USA creates laws called  neutrality acts/laws to keep the USA neutral </a:t>
            </a:r>
          </a:p>
          <a:p>
            <a:pPr lvl="1"/>
            <a:r>
              <a:rPr lang="en-US" dirty="0" smtClean="0"/>
              <a:t>The USA did not want to fight Japan either </a:t>
            </a:r>
          </a:p>
          <a:p>
            <a:pPr lvl="2"/>
            <a:r>
              <a:rPr lang="en-US" dirty="0" smtClean="0"/>
              <a:t>USA only reacts to Japan with embargos (refuse to sell them stuff/buy stuff) </a:t>
            </a:r>
          </a:p>
          <a:p>
            <a:pPr lvl="2"/>
            <a:r>
              <a:rPr lang="en-US" dirty="0" smtClean="0"/>
              <a:t>Japan sees USA as weak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8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 starts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Europe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Japan (Asia)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Hitler did not keep his promise to stop invading nations</a:t>
            </a:r>
          </a:p>
          <a:p>
            <a:r>
              <a:rPr lang="en-US" dirty="0" smtClean="0"/>
              <a:t>On September 1, 1939 Hitler invaded Poland</a:t>
            </a:r>
          </a:p>
          <a:p>
            <a:pPr lvl="1"/>
            <a:r>
              <a:rPr lang="en-US" dirty="0" smtClean="0"/>
              <a:t>He did not fear Russia</a:t>
            </a:r>
          </a:p>
          <a:p>
            <a:r>
              <a:rPr lang="en-US" dirty="0" smtClean="0"/>
              <a:t>On September 3, 1939 Great Britain and France declared war on Germany</a:t>
            </a:r>
          </a:p>
          <a:p>
            <a:r>
              <a:rPr lang="en-US" dirty="0" smtClean="0"/>
              <a:t>Germany bombs England</a:t>
            </a:r>
          </a:p>
          <a:p>
            <a:r>
              <a:rPr lang="en-US" dirty="0" smtClean="0"/>
              <a:t>By June 1940 Germany controlled ¾ of France</a:t>
            </a:r>
          </a:p>
          <a:p>
            <a:r>
              <a:rPr lang="en-US" dirty="0" smtClean="0"/>
              <a:t>June 22 1941 Germany betrays the Soviet Union/Russia and invades them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Japan felt it needed to take the USA out of the picture</a:t>
            </a:r>
          </a:p>
          <a:p>
            <a:pPr lvl="1"/>
            <a:r>
              <a:rPr lang="en-US" dirty="0" smtClean="0"/>
              <a:t>Japan felt the USA was weak</a:t>
            </a:r>
          </a:p>
          <a:p>
            <a:r>
              <a:rPr lang="en-US" dirty="0" smtClean="0"/>
              <a:t>December 7, 1941 Japanese aircraft attack the U.S. naval base at Pearl Harbor, Hawaii</a:t>
            </a:r>
          </a:p>
          <a:p>
            <a:pPr lvl="1"/>
            <a:r>
              <a:rPr lang="en-US" dirty="0" smtClean="0"/>
              <a:t>On the same day Japan attacks the Philippines and Malaya and other islands in the Pacific Ocean </a:t>
            </a:r>
          </a:p>
          <a:p>
            <a:r>
              <a:rPr lang="en-US" dirty="0" smtClean="0"/>
              <a:t>December 8</a:t>
            </a:r>
            <a:r>
              <a:rPr lang="en-US" baseline="30000" dirty="0" smtClean="0"/>
              <a:t>th</a:t>
            </a:r>
            <a:r>
              <a:rPr lang="en-US" dirty="0" smtClean="0"/>
              <a:t> the USA declares war on Japan and it’s ally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Expansion: To increase in size. Nations usually expanded by forcefully taking over other nations land/area. Usually with battles/wars.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nations practiced expansion?</a:t>
            </a:r>
          </a:p>
          <a:p>
            <a:pPr lvl="1"/>
            <a:r>
              <a:rPr lang="en-US" dirty="0" smtClean="0"/>
              <a:t>Nations looked for natural resources, cheap labor, and to appear more powerful/ prestige's.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Italy/Mussolini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Mussolini wanted make Italy a world power – “Make Italy as powerful as the Roman empire”</a:t>
            </a:r>
          </a:p>
          <a:p>
            <a:r>
              <a:rPr lang="en-US" dirty="0" smtClean="0"/>
              <a:t>Mussolini said the only way to make </a:t>
            </a:r>
            <a:r>
              <a:rPr lang="en-US" dirty="0" err="1" smtClean="0"/>
              <a:t>italy</a:t>
            </a:r>
            <a:r>
              <a:rPr lang="en-US" dirty="0" smtClean="0"/>
              <a:t> a world power was to expand it’s empire</a:t>
            </a:r>
          </a:p>
          <a:p>
            <a:pPr lvl="1"/>
            <a:r>
              <a:rPr lang="en-US" dirty="0" smtClean="0"/>
              <a:t>Take over other places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4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Mussolini – Italy – Fascist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831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Steps to domination</a:t>
            </a:r>
          </a:p>
          <a:p>
            <a:r>
              <a:rPr lang="en-US" dirty="0" smtClean="0"/>
              <a:t>Mussolini invaded Ethiopia found in Africa to expand his empire in 1935</a:t>
            </a:r>
          </a:p>
          <a:p>
            <a:pPr lvl="1"/>
            <a:r>
              <a:rPr lang="en-US" dirty="0" smtClean="0"/>
              <a:t>Took 7 months to claim Ethiopia</a:t>
            </a:r>
          </a:p>
          <a:p>
            <a:r>
              <a:rPr lang="en-US" dirty="0" smtClean="0"/>
              <a:t>He then went on to invaded Albania in 1939 </a:t>
            </a:r>
          </a:p>
          <a:p>
            <a:r>
              <a:rPr lang="en-US" dirty="0" smtClean="0"/>
              <a:t>League of nations does nothing – Non intervention </a:t>
            </a:r>
          </a:p>
          <a:p>
            <a:pPr lvl="1"/>
            <a:r>
              <a:rPr lang="en-US" dirty="0" smtClean="0"/>
              <a:t>Mussolini was not punished for invading other nations</a:t>
            </a:r>
          </a:p>
          <a:p>
            <a:r>
              <a:rPr lang="en-US" dirty="0" smtClean="0"/>
              <a:t>Mussolini then united himself with Hitler.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09" y="1447800"/>
            <a:ext cx="4295775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191000" y="13716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467600" y="3733800"/>
            <a:ext cx="900545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37284" y="2057400"/>
            <a:ext cx="320716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00400" y="2514601"/>
            <a:ext cx="3318596" cy="1523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1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Germany/Hitler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 wanted to bring Germany back to its former glory</a:t>
            </a:r>
          </a:p>
          <a:p>
            <a:r>
              <a:rPr lang="en-US" dirty="0" smtClean="0"/>
              <a:t>He felt that Germany had to show that Germans (Aryans according to him) were the most powerful people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884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Hitler –Germany-Nazi Socialism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Steps to domination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– </a:t>
            </a:r>
            <a:r>
              <a:rPr lang="en-US" dirty="0" smtClean="0"/>
              <a:t>created an air force</a:t>
            </a:r>
          </a:p>
          <a:p>
            <a:pPr marL="0" indent="0">
              <a:buNone/>
            </a:pPr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</a:t>
            </a:r>
            <a:r>
              <a:rPr lang="en-US" dirty="0" smtClean="0"/>
              <a:t>created a military draft (make people join) which expanded their army 5X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(France, </a:t>
            </a:r>
            <a:r>
              <a:rPr lang="en-US" dirty="0">
                <a:solidFill>
                  <a:srgbClr val="FFFF00"/>
                </a:solidFill>
              </a:rPr>
              <a:t>and Great </a:t>
            </a:r>
            <a:r>
              <a:rPr lang="en-US" dirty="0" smtClean="0">
                <a:solidFill>
                  <a:srgbClr val="FFFF00"/>
                </a:solidFill>
              </a:rPr>
              <a:t>Britain warned Germany not to continue aggressive steps)</a:t>
            </a:r>
            <a:r>
              <a:rPr lang="en-US" dirty="0"/>
              <a:t> </a:t>
            </a:r>
            <a:r>
              <a:rPr lang="en-US" u="sng" dirty="0"/>
              <a:t>3</a:t>
            </a:r>
            <a:r>
              <a:rPr lang="en-US" u="sng" baseline="30000" dirty="0"/>
              <a:t>rd</a:t>
            </a:r>
            <a:r>
              <a:rPr lang="en-US" u="sng" dirty="0"/>
              <a:t> – </a:t>
            </a:r>
            <a:r>
              <a:rPr lang="en-US" u="sng" dirty="0" smtClean="0"/>
              <a:t> </a:t>
            </a:r>
            <a:r>
              <a:rPr lang="en-US" dirty="0" smtClean="0"/>
              <a:t>In 1935 Germany </a:t>
            </a:r>
            <a:r>
              <a:rPr lang="en-US" dirty="0"/>
              <a:t>entered the demilitarized area (Rhineland)  between Germany and France with the German army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8310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>
                <a:solidFill>
                  <a:srgbClr val="FFFF00"/>
                </a:solidFill>
              </a:rPr>
              <a:t>France could have attacked them for this, but they didn’t because Great Britain was “ok” with Germany being there)</a:t>
            </a:r>
          </a:p>
          <a:p>
            <a:r>
              <a:rPr lang="en-US" dirty="0"/>
              <a:t>Great </a:t>
            </a:r>
            <a:r>
              <a:rPr lang="en-US" dirty="0" smtClean="0"/>
              <a:t>Britain/England </a:t>
            </a:r>
            <a:r>
              <a:rPr lang="en-US" dirty="0"/>
              <a:t>was practicing </a:t>
            </a:r>
            <a:r>
              <a:rPr lang="en-US" dirty="0">
                <a:solidFill>
                  <a:srgbClr val="FFFF00"/>
                </a:solidFill>
              </a:rPr>
              <a:t>appeasement</a:t>
            </a:r>
            <a:r>
              <a:rPr lang="en-US" dirty="0"/>
              <a:t> with Germany – 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Appeasement </a:t>
            </a:r>
            <a:r>
              <a:rPr lang="en-US" dirty="0" smtClean="0"/>
              <a:t>is  to not get involved, turn the other cheek, ignore the situation, letting others have their way</a:t>
            </a:r>
          </a:p>
          <a:p>
            <a:pPr lvl="1"/>
            <a:r>
              <a:rPr lang="en-US" dirty="0" smtClean="0"/>
              <a:t>Great Britain/England  did not want another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9330"/>
            <a:ext cx="7543800" cy="649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Domination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1937 Germany was  once again a “world power”</a:t>
            </a:r>
          </a:p>
          <a:p>
            <a:pPr lvl="1"/>
            <a:r>
              <a:rPr lang="en-US" dirty="0" smtClean="0"/>
              <a:t>He felt no threat from France or Great Britain </a:t>
            </a:r>
          </a:p>
          <a:p>
            <a:r>
              <a:rPr lang="en-US" dirty="0"/>
              <a:t>O</a:t>
            </a:r>
            <a:r>
              <a:rPr lang="en-US" dirty="0" smtClean="0"/>
              <a:t>n March1938 he invaded Austria, his homeland</a:t>
            </a:r>
          </a:p>
          <a:p>
            <a:r>
              <a:rPr lang="en-US" dirty="0" smtClean="0"/>
              <a:t>On September 15, 1938 Hitler demanded Czechoslovakia give him “Sudetenland” in north Czechoslovakia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Munich conference </a:t>
            </a:r>
            <a:r>
              <a:rPr lang="en-US" dirty="0" smtClean="0"/>
              <a:t>was called to stop Hitler</a:t>
            </a:r>
          </a:p>
          <a:p>
            <a:pPr lvl="2"/>
            <a:r>
              <a:rPr lang="en-US" dirty="0" smtClean="0"/>
              <a:t>Great Britain, France, Germany and Italy 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They (above listed) agreed to let Germany take over Sudetenland if Germany promised to stop taking over nations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Great Britain was practicing appeasement with Germany, 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Hitler takes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the Munich conference, Hitler was convinced the western democracies (England, France and USA) were weak and wouldn’t/couldn’t stop him</a:t>
            </a:r>
          </a:p>
          <a:p>
            <a:r>
              <a:rPr lang="en-US" dirty="0" smtClean="0"/>
              <a:t>1939 Hitler invaded and gained control of all of Czechoslovakia</a:t>
            </a:r>
          </a:p>
          <a:p>
            <a:r>
              <a:rPr lang="en-US" dirty="0" smtClean="0"/>
              <a:t>He also demanded Poland</a:t>
            </a:r>
          </a:p>
          <a:p>
            <a:r>
              <a:rPr lang="en-US" dirty="0" smtClean="0"/>
              <a:t>Great Britain and France tried to get the Soviet </a:t>
            </a:r>
            <a:r>
              <a:rPr lang="en-US" dirty="0"/>
              <a:t>U</a:t>
            </a:r>
            <a:r>
              <a:rPr lang="en-US" dirty="0" smtClean="0"/>
              <a:t>nion to join them but on August 23, 1939 Germany and the Soviet Union signed the “Nazi-Soviet Non-aggression Pact”</a:t>
            </a:r>
          </a:p>
          <a:p>
            <a:pPr lvl="1"/>
            <a:r>
              <a:rPr lang="en-US" dirty="0" smtClean="0"/>
              <a:t>Nether would attack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5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1378</TotalTime>
  <Words>984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Mt4: The causes and effects of WW2</vt:lpstr>
      <vt:lpstr>Expansion</vt:lpstr>
      <vt:lpstr>Italy/Mussolini </vt:lpstr>
      <vt:lpstr>Mussolini – Italy – Fascist</vt:lpstr>
      <vt:lpstr>Germany/Hitler</vt:lpstr>
      <vt:lpstr>Hitler –Germany-Nazi Socialism</vt:lpstr>
      <vt:lpstr>PowerPoint Presentation</vt:lpstr>
      <vt:lpstr>Domination cont.</vt:lpstr>
      <vt:lpstr>Hitler takes action</vt:lpstr>
      <vt:lpstr>Japan Expands</vt:lpstr>
      <vt:lpstr>Japan Expands it’s Empire</vt:lpstr>
      <vt:lpstr>Rape of Nanking</vt:lpstr>
      <vt:lpstr>USA Nonintervention </vt:lpstr>
      <vt:lpstr>World War 2 starts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Mt4: The causes and effects of WW2</dc:title>
  <dc:creator>Christina Torres</dc:creator>
  <cp:lastModifiedBy>Orlando Benitez</cp:lastModifiedBy>
  <cp:revision>61</cp:revision>
  <dcterms:created xsi:type="dcterms:W3CDTF">2013-03-19T18:12:54Z</dcterms:created>
  <dcterms:modified xsi:type="dcterms:W3CDTF">2015-03-19T15:53:17Z</dcterms:modified>
</cp:coreProperties>
</file>