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handoutMasterIdLst>
    <p:handoutMasterId r:id="rId7"/>
  </p:handout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085ACA-3AE1-47ED-91C1-1C292EB8DB8B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F9E4454-9453-458A-8F2C-1156563C0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66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F783-FDE7-4510-ABEE-34EDDC97CF4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B17EEF6A-7A69-4542-A95E-90C8FD0D8BC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F783-FDE7-4510-ABEE-34EDDC97CF4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EF6A-7A69-4542-A95E-90C8FD0D8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F783-FDE7-4510-ABEE-34EDDC97CF4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B17EEF6A-7A69-4542-A95E-90C8FD0D8B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F783-FDE7-4510-ABEE-34EDDC97CF4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EF6A-7A69-4542-A95E-90C8FD0D8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F783-FDE7-4510-ABEE-34EDDC97CF4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B17EEF6A-7A69-4542-A95E-90C8FD0D8BC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F783-FDE7-4510-ABEE-34EDDC97CF4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EF6A-7A69-4542-A95E-90C8FD0D8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F783-FDE7-4510-ABEE-34EDDC97CF4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EF6A-7A69-4542-A95E-90C8FD0D8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F783-FDE7-4510-ABEE-34EDDC97CF4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EF6A-7A69-4542-A95E-90C8FD0D8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F783-FDE7-4510-ABEE-34EDDC97CF4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EF6A-7A69-4542-A95E-90C8FD0D8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F783-FDE7-4510-ABEE-34EDDC97CF4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EF6A-7A69-4542-A95E-90C8FD0D8B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F783-FDE7-4510-ABEE-34EDDC97CF4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EF6A-7A69-4542-A95E-90C8FD0D8B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BA6F783-FDE7-4510-ABEE-34EDDC97CF4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7EEF6A-7A69-4542-A95E-90C8FD0D8B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"/>
            <a:ext cx="8686800" cy="3733799"/>
          </a:xfrm>
        </p:spPr>
        <p:txBody>
          <a:bodyPr>
            <a:normAutofit fontScale="90000"/>
          </a:bodyPr>
          <a:lstStyle/>
          <a:p>
            <a:r>
              <a:rPr lang="en-US" sz="6000" b="1" u="sng" dirty="0"/>
              <a:t>Measurement Topic 3</a:t>
            </a:r>
            <a:r>
              <a:rPr lang="en-US" sz="6000" b="1" dirty="0"/>
              <a:t>: 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en-US" sz="6000" b="1" dirty="0"/>
              <a:t>The Causes and Effects of the First World War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8077200" cy="3581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CMX2       </a:t>
            </a:r>
          </a:p>
          <a:p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Learning Goal # 3 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What were the goals of the leaders after ww1?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What were the terms of the Treaty of Versailles? 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What were some main points of Woodrow Wilsons 14 points speech?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44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WW1 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Russia left the war Germany moved their troops from the eastern front (Russian border) to the western front</a:t>
            </a:r>
          </a:p>
          <a:p>
            <a:r>
              <a:rPr lang="en-US" dirty="0" smtClean="0"/>
              <a:t>The USA entered the war and brought fresh troops </a:t>
            </a:r>
          </a:p>
          <a:p>
            <a:pPr lvl="1"/>
            <a:r>
              <a:rPr lang="en-US" dirty="0" smtClean="0"/>
              <a:t>They caused the Germans to retreat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The war ended on November 11</a:t>
            </a:r>
            <a:r>
              <a:rPr lang="en-US" b="1" baseline="30000" dirty="0"/>
              <a:t>th</a:t>
            </a:r>
            <a:r>
              <a:rPr lang="en-US" b="1" dirty="0"/>
              <a:t>, at 11am on 1918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After war, treaties (peace agreements) are signed by all the nations involved.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27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Leaders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021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Paris Peace Conference took place in Paris in 1919</a:t>
            </a:r>
          </a:p>
          <a:p>
            <a:r>
              <a:rPr lang="en-US" b="1" dirty="0" smtClean="0"/>
              <a:t>USA </a:t>
            </a:r>
            <a:r>
              <a:rPr lang="en-US" dirty="0" smtClean="0"/>
              <a:t>- Woodrow Wilson: Wanted </a:t>
            </a:r>
            <a:r>
              <a:rPr lang="en-US" b="1" dirty="0" smtClean="0"/>
              <a:t>peace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Great Britain </a:t>
            </a:r>
            <a:r>
              <a:rPr lang="en-US" dirty="0" smtClean="0"/>
              <a:t>– David Lloyd George: wanted Germany to </a:t>
            </a:r>
            <a:r>
              <a:rPr lang="en-US" b="1" dirty="0" smtClean="0"/>
              <a:t>Pay</a:t>
            </a:r>
          </a:p>
          <a:p>
            <a:r>
              <a:rPr lang="en-US" b="1" dirty="0" smtClean="0"/>
              <a:t>France</a:t>
            </a:r>
            <a:r>
              <a:rPr lang="en-US" dirty="0" smtClean="0"/>
              <a:t> – Georges Clemenceau: wanted </a:t>
            </a:r>
            <a:r>
              <a:rPr lang="en-US" b="1" dirty="0" smtClean="0"/>
              <a:t>revenge and security </a:t>
            </a:r>
            <a:r>
              <a:rPr lang="en-US" dirty="0" smtClean="0"/>
              <a:t>from Germany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France had been invaded twice by Germany</a:t>
            </a:r>
          </a:p>
          <a:p>
            <a:pPr lvl="1"/>
            <a:r>
              <a:rPr lang="en-US" dirty="0" smtClean="0"/>
              <a:t>strip Germany of all weapons and have them pay for war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Who not invited to peace conference (meeting)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Italy </a:t>
            </a:r>
            <a:r>
              <a:rPr lang="en-US" dirty="0" smtClean="0"/>
              <a:t>was there but not </a:t>
            </a:r>
            <a:r>
              <a:rPr lang="en-US" dirty="0"/>
              <a:t>considered </a:t>
            </a:r>
            <a:r>
              <a:rPr lang="en-US" dirty="0" smtClean="0"/>
              <a:t>important</a:t>
            </a:r>
          </a:p>
          <a:p>
            <a:r>
              <a:rPr lang="en-US" dirty="0" smtClean="0"/>
              <a:t>Germany </a:t>
            </a:r>
            <a:r>
              <a:rPr lang="en-US" dirty="0"/>
              <a:t>was not invited</a:t>
            </a:r>
          </a:p>
          <a:p>
            <a:r>
              <a:rPr lang="en-US" dirty="0"/>
              <a:t>Russia could not come due to </a:t>
            </a:r>
            <a:r>
              <a:rPr lang="en-US" dirty="0" smtClean="0"/>
              <a:t>Bolshevik revolution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56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 uiExpand="1" build="p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treaty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Fourteen Points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069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Proposed by President Woodrow Wilson</a:t>
            </a:r>
          </a:p>
          <a:p>
            <a:r>
              <a:rPr lang="en-US" dirty="0" smtClean="0"/>
              <a:t>Speech given to congress</a:t>
            </a:r>
          </a:p>
          <a:p>
            <a:pPr lvl="1"/>
            <a:r>
              <a:rPr lang="en-US" dirty="0" smtClean="0"/>
              <a:t>Wanted lasting peace</a:t>
            </a:r>
          </a:p>
          <a:p>
            <a:pPr lvl="1"/>
            <a:r>
              <a:rPr lang="en-US" dirty="0" smtClean="0"/>
              <a:t>no secret treaties/alliances</a:t>
            </a:r>
          </a:p>
          <a:p>
            <a:pPr lvl="1"/>
            <a:r>
              <a:rPr lang="en-US" dirty="0" smtClean="0"/>
              <a:t>Reduce the number of armies/militaries </a:t>
            </a:r>
          </a:p>
          <a:p>
            <a:pPr lvl="1"/>
            <a:r>
              <a:rPr lang="en-US" dirty="0" smtClean="0"/>
              <a:t>Free trade</a:t>
            </a:r>
          </a:p>
          <a:p>
            <a:pPr lvl="1"/>
            <a:r>
              <a:rPr lang="en-US" dirty="0" smtClean="0"/>
              <a:t>Freedom of the seas</a:t>
            </a:r>
          </a:p>
          <a:p>
            <a:pPr lvl="1"/>
            <a:r>
              <a:rPr lang="en-US" dirty="0" smtClean="0"/>
              <a:t>Divide up land based on cultures ethnicities/races </a:t>
            </a:r>
          </a:p>
          <a:p>
            <a:pPr lvl="1"/>
            <a:r>
              <a:rPr lang="en-US" dirty="0" smtClean="0"/>
              <a:t>Create a group to keep world peace; </a:t>
            </a:r>
            <a:r>
              <a:rPr lang="en-US" b="1" dirty="0" smtClean="0"/>
              <a:t>League of nations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Treaty of Versailles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83552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One of many peace treaties</a:t>
            </a:r>
          </a:p>
          <a:p>
            <a:r>
              <a:rPr lang="en-US" dirty="0" smtClean="0"/>
              <a:t>Germany &amp; Austria- Hungary had to </a:t>
            </a:r>
            <a:r>
              <a:rPr lang="en-US" u="sng" dirty="0" smtClean="0"/>
              <a:t>admit guilt for starting war</a:t>
            </a:r>
          </a:p>
          <a:p>
            <a:pPr lvl="1"/>
            <a:r>
              <a:rPr lang="en-US" b="1" dirty="0" smtClean="0"/>
              <a:t>Pay $442 billion in damages </a:t>
            </a:r>
          </a:p>
          <a:p>
            <a:pPr lvl="1"/>
            <a:r>
              <a:rPr lang="en-US" dirty="0" smtClean="0"/>
              <a:t>Limit the size of their armies</a:t>
            </a:r>
          </a:p>
          <a:p>
            <a:pPr lvl="1"/>
            <a:r>
              <a:rPr lang="en-US" dirty="0" smtClean="0"/>
              <a:t>No tanks/airplanes allowed</a:t>
            </a:r>
          </a:p>
          <a:p>
            <a:pPr lvl="1"/>
            <a:r>
              <a:rPr lang="en-US" dirty="0" smtClean="0"/>
              <a:t>Only allowed 2 navy ships </a:t>
            </a:r>
          </a:p>
          <a:p>
            <a:pPr lvl="1"/>
            <a:r>
              <a:rPr lang="en-US" dirty="0" smtClean="0"/>
              <a:t>No submarines </a:t>
            </a:r>
          </a:p>
          <a:p>
            <a:pPr lvl="1"/>
            <a:r>
              <a:rPr lang="en-US" dirty="0" smtClean="0"/>
              <a:t>Lose their colonies</a:t>
            </a:r>
          </a:p>
          <a:p>
            <a:pPr lvl="1"/>
            <a:r>
              <a:rPr lang="en-US" dirty="0" smtClean="0"/>
              <a:t>Lost a lot of land </a:t>
            </a:r>
          </a:p>
          <a:p>
            <a:pPr lvl="1"/>
            <a:r>
              <a:rPr lang="en-US" dirty="0" smtClean="0"/>
              <a:t>New nations created from land taken away 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C00000"/>
                </a:solidFill>
              </a:rPr>
              <a:t>Germany was not happy which would eventually lead to another WAR</a:t>
            </a:r>
          </a:p>
        </p:txBody>
      </p:sp>
    </p:spTree>
    <p:extLst>
      <p:ext uri="{BB962C8B-B14F-4D97-AF65-F5344CB8AC3E}">
        <p14:creationId xmlns:p14="http://schemas.microsoft.com/office/powerpoint/2010/main" val="6565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uiExpand="1" build="allAtOnce"/>
      <p:bldP spid="6" grpId="0" build="p"/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 does not join League of nations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After the Peace Conference, Wilson went back to the USA confident Congress would approve the treaty. </a:t>
            </a:r>
          </a:p>
          <a:p>
            <a:pPr lvl="1"/>
            <a:r>
              <a:rPr lang="en-US" sz="2800" dirty="0" smtClean="0"/>
              <a:t>Congress reflected the views of Americans = The USA did not want to get involved in Europe's problems</a:t>
            </a:r>
          </a:p>
          <a:p>
            <a:pPr lvl="1"/>
            <a:r>
              <a:rPr lang="en-US" sz="2800" dirty="0" smtClean="0"/>
              <a:t>Congress did not allow the USA to join the League of nations</a:t>
            </a:r>
          </a:p>
          <a:p>
            <a:pPr marL="914400" lvl="2" indent="0">
              <a:buNone/>
            </a:pPr>
            <a:r>
              <a:rPr lang="en-US" sz="2400" dirty="0" smtClean="0"/>
              <a:t>= League of nations was </a:t>
            </a:r>
            <a:r>
              <a:rPr lang="en-US" sz="2400" u="sng" dirty="0" smtClean="0"/>
              <a:t>a weak </a:t>
            </a:r>
            <a:r>
              <a:rPr lang="en-US" sz="2400" dirty="0" smtClean="0"/>
              <a:t>peace keeping organization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63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1377</TotalTime>
  <Words>372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Decatur</vt:lpstr>
      <vt:lpstr>Measurement Topic 3:  The Causes and Effects of the First World War </vt:lpstr>
      <vt:lpstr>WW1 Ends</vt:lpstr>
      <vt:lpstr>PowerPoint Presentation</vt:lpstr>
      <vt:lpstr>Final treaty </vt:lpstr>
      <vt:lpstr>USA does not join League of nations</vt:lpstr>
    </vt:vector>
  </TitlesOfParts>
  <Company>Lindsay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Topic 3:  The Causes and Effects of the First World War</dc:title>
  <dc:creator>Christina Torres</dc:creator>
  <cp:lastModifiedBy>lhsfreshman</cp:lastModifiedBy>
  <cp:revision>27</cp:revision>
  <cp:lastPrinted>2014-01-30T17:30:08Z</cp:lastPrinted>
  <dcterms:created xsi:type="dcterms:W3CDTF">2013-01-28T23:31:06Z</dcterms:created>
  <dcterms:modified xsi:type="dcterms:W3CDTF">2015-02-05T17:23:50Z</dcterms:modified>
</cp:coreProperties>
</file>